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8" r:id="rId2"/>
    <p:sldId id="256" r:id="rId3"/>
    <p:sldId id="258" r:id="rId4"/>
    <p:sldId id="260" r:id="rId5"/>
    <p:sldId id="257"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9"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hs75023" initials="o" lastIdx="0" clrIdx="0">
    <p:extLst>
      <p:ext uri="{19B8F6BF-5375-455C-9EA6-DF929625EA0E}">
        <p15:presenceInfo xmlns:p15="http://schemas.microsoft.com/office/powerpoint/2012/main" userId="ohs7502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1FF85"/>
    <a:srgbClr val="005426"/>
    <a:srgbClr val="0032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126" autoAdjust="0"/>
  </p:normalViewPr>
  <p:slideViewPr>
    <p:cSldViewPr snapToGrid="0">
      <p:cViewPr varScale="1">
        <p:scale>
          <a:sx n="53" d="100"/>
          <a:sy n="53" d="100"/>
        </p:scale>
        <p:origin x="1392"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B8566-B380-49A5-8461-70517A9FE1E9}" type="datetimeFigureOut">
              <a:rPr kumimoji="1" lang="ja-JP" altLang="en-US" smtClean="0"/>
              <a:t>2019/10/18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69701-4A8F-46F1-A6F1-0C622213C3DA}" type="slidenum">
              <a:rPr kumimoji="1" lang="ja-JP" altLang="en-US" smtClean="0"/>
              <a:t>‹#›</a:t>
            </a:fld>
            <a:endParaRPr kumimoji="1" lang="ja-JP" altLang="en-US"/>
          </a:p>
        </p:txBody>
      </p:sp>
    </p:spTree>
    <p:extLst>
      <p:ext uri="{BB962C8B-B14F-4D97-AF65-F5344CB8AC3E}">
        <p14:creationId xmlns:p14="http://schemas.microsoft.com/office/powerpoint/2010/main" val="9791534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1</a:t>
            </a:fld>
            <a:endParaRPr kumimoji="1" lang="ja-JP" altLang="en-US"/>
          </a:p>
        </p:txBody>
      </p:sp>
    </p:spTree>
    <p:extLst>
      <p:ext uri="{BB962C8B-B14F-4D97-AF65-F5344CB8AC3E}">
        <p14:creationId xmlns:p14="http://schemas.microsoft.com/office/powerpoint/2010/main" val="1297445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①カードの説明</a:t>
            </a:r>
            <a:r>
              <a:rPr kumimoji="1" lang="en-US" altLang="ja-JP" smtClean="0"/>
              <a:t>(2</a:t>
            </a:r>
            <a:r>
              <a:rPr kumimoji="1" lang="ja-JP" altLang="en-US" smtClean="0"/>
              <a:t>種類</a:t>
            </a:r>
            <a:r>
              <a:rPr kumimoji="1" lang="en-US" altLang="ja-JP" smtClean="0"/>
              <a:t>)</a:t>
            </a:r>
          </a:p>
          <a:p>
            <a:r>
              <a:rPr kumimoji="1" lang="ja-JP" altLang="en-US" smtClean="0"/>
              <a:t>②建物⇒スコアを増やす、アクション⇒形成を変える</a:t>
            </a:r>
            <a:endParaRPr kumimoji="1" lang="en-US" altLang="ja-JP" smtClean="0"/>
          </a:p>
          <a:p>
            <a:r>
              <a:rPr kumimoji="1" lang="ja-JP" altLang="en-US" smtClean="0"/>
              <a:t>③建物カードは</a:t>
            </a:r>
            <a:r>
              <a:rPr kumimoji="1" lang="en-US" altLang="ja-JP" smtClean="0"/>
              <a:t>4</a:t>
            </a:r>
            <a:r>
              <a:rPr kumimoji="1" lang="ja-JP" altLang="en-US" smtClean="0"/>
              <a:t>種類、アクションカードは</a:t>
            </a:r>
            <a:r>
              <a:rPr kumimoji="1" lang="en-US" altLang="ja-JP" smtClean="0"/>
              <a:t>6</a:t>
            </a:r>
            <a:r>
              <a:rPr kumimoji="1" lang="ja-JP" altLang="en-US" smtClean="0"/>
              <a:t>種類考えてます。</a:t>
            </a:r>
            <a:endParaRPr kumimoji="1" lang="en-US" altLang="ja-JP" smtClean="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10</a:t>
            </a:fld>
            <a:endParaRPr kumimoji="1" lang="ja-JP" altLang="en-US"/>
          </a:p>
        </p:txBody>
      </p:sp>
    </p:spTree>
    <p:extLst>
      <p:ext uri="{BB962C8B-B14F-4D97-AF65-F5344CB8AC3E}">
        <p14:creationId xmlns:p14="http://schemas.microsoft.com/office/powerpoint/2010/main" val="3221689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mtClean="0"/>
              <a:t>①</a:t>
            </a:r>
            <a:r>
              <a:rPr lang="en-US" altLang="ja-JP" smtClean="0"/>
              <a:t>2</a:t>
            </a:r>
            <a:r>
              <a:rPr lang="ja-JP" altLang="en-US" smtClean="0"/>
              <a:t>種類</a:t>
            </a:r>
            <a:endParaRPr lang="en-US" altLang="ja-JP" smtClean="0"/>
          </a:p>
          <a:p>
            <a:r>
              <a:rPr lang="ja-JP" altLang="en-US" smtClean="0"/>
              <a:t>②理由⇒コスト１の建物カードが</a:t>
            </a:r>
            <a:r>
              <a:rPr lang="en-US" altLang="ja-JP" smtClean="0"/>
              <a:t>1</a:t>
            </a:r>
            <a:r>
              <a:rPr lang="ja-JP" altLang="en-US" smtClean="0"/>
              <a:t>番手札にきやすい⇒</a:t>
            </a:r>
            <a:r>
              <a:rPr lang="en-US" altLang="ja-JP" smtClean="0"/>
              <a:t>1</a:t>
            </a:r>
            <a:r>
              <a:rPr lang="ja-JP" altLang="en-US" smtClean="0"/>
              <a:t>種類だとランクアップが頻繁におこってゲームバランスが崩れる</a:t>
            </a:r>
            <a:endParaRPr lang="en-US" dirty="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11</a:t>
            </a:fld>
            <a:endParaRPr kumimoji="1" lang="ja-JP" altLang="en-US"/>
          </a:p>
        </p:txBody>
      </p:sp>
    </p:spTree>
    <p:extLst>
      <p:ext uri="{BB962C8B-B14F-4D97-AF65-F5344CB8AC3E}">
        <p14:creationId xmlns:p14="http://schemas.microsoft.com/office/powerpoint/2010/main" val="3705940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12</a:t>
            </a:fld>
            <a:endParaRPr kumimoji="1" lang="ja-JP" altLang="en-US"/>
          </a:p>
        </p:txBody>
      </p:sp>
    </p:spTree>
    <p:extLst>
      <p:ext uri="{BB962C8B-B14F-4D97-AF65-F5344CB8AC3E}">
        <p14:creationId xmlns:p14="http://schemas.microsoft.com/office/powerpoint/2010/main" val="2371394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①次はアクションカードの説明</a:t>
            </a:r>
            <a:endParaRPr kumimoji="1" lang="ja-JP" altLang="en-US"/>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13</a:t>
            </a:fld>
            <a:endParaRPr kumimoji="1" lang="ja-JP" altLang="en-US"/>
          </a:p>
        </p:txBody>
      </p:sp>
    </p:spTree>
    <p:extLst>
      <p:ext uri="{BB962C8B-B14F-4D97-AF65-F5344CB8AC3E}">
        <p14:creationId xmlns:p14="http://schemas.microsoft.com/office/powerpoint/2010/main" val="3538714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①コスト順に説明</a:t>
            </a:r>
            <a:endParaRPr kumimoji="1" lang="en-US" altLang="ja-JP" smtClean="0"/>
          </a:p>
          <a:p>
            <a:r>
              <a:rPr kumimoji="1" lang="ja-JP" altLang="en-US" smtClean="0"/>
              <a:t>②３つの地雷がフィールドにランダムで埋まる</a:t>
            </a:r>
            <a:endParaRPr kumimoji="1" lang="en-US" altLang="ja-JP" smtClean="0"/>
          </a:p>
          <a:p>
            <a:r>
              <a:rPr kumimoji="1" lang="ja-JP" altLang="en-US" smtClean="0"/>
              <a:t>③もしそのマスに誰かが建物を建てると、地雷はすべて爆発する</a:t>
            </a:r>
            <a:endParaRPr kumimoji="1" lang="en-US" altLang="ja-JP" smtClean="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14</a:t>
            </a:fld>
            <a:endParaRPr kumimoji="1" lang="ja-JP" altLang="en-US"/>
          </a:p>
        </p:txBody>
      </p:sp>
    </p:spTree>
    <p:extLst>
      <p:ext uri="{BB962C8B-B14F-4D97-AF65-F5344CB8AC3E}">
        <p14:creationId xmlns:p14="http://schemas.microsoft.com/office/powerpoint/2010/main" val="2385649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①ランクアップ用のカード</a:t>
            </a:r>
            <a:endParaRPr kumimoji="1" lang="ja-JP" altLang="en-US"/>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15</a:t>
            </a:fld>
            <a:endParaRPr kumimoji="1" lang="ja-JP" altLang="en-US"/>
          </a:p>
        </p:txBody>
      </p:sp>
    </p:spTree>
    <p:extLst>
      <p:ext uri="{BB962C8B-B14F-4D97-AF65-F5344CB8AC3E}">
        <p14:creationId xmlns:p14="http://schemas.microsoft.com/office/powerpoint/2010/main" val="3776417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①使用すると好況か不況が、そのターンある</a:t>
            </a:r>
            <a:r>
              <a:rPr kumimoji="1" lang="en-US" altLang="ja-JP" smtClean="0"/>
              <a:t>1</a:t>
            </a:r>
            <a:r>
              <a:rPr kumimoji="1" lang="ja-JP" altLang="en-US" smtClean="0"/>
              <a:t>種類の建物に発生</a:t>
            </a:r>
            <a:endParaRPr kumimoji="1" lang="en-US" altLang="ja-JP" smtClean="0"/>
          </a:p>
          <a:p>
            <a:r>
              <a:rPr kumimoji="1" lang="ja-JP" altLang="en-US" smtClean="0"/>
              <a:t>好況の場合は</a:t>
            </a:r>
            <a:r>
              <a:rPr kumimoji="1" lang="en-US" altLang="ja-JP" smtClean="0"/>
              <a:t>2</a:t>
            </a:r>
            <a:r>
              <a:rPr kumimoji="1" lang="ja-JP" altLang="en-US" smtClean="0"/>
              <a:t>倍、不況の場合は半減</a:t>
            </a:r>
            <a:endParaRPr kumimoji="1" lang="ja-JP" altLang="en-US"/>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16</a:t>
            </a:fld>
            <a:endParaRPr kumimoji="1" lang="ja-JP" altLang="en-US"/>
          </a:p>
        </p:txBody>
      </p:sp>
    </p:spTree>
    <p:extLst>
      <p:ext uri="{BB962C8B-B14F-4D97-AF65-F5344CB8AC3E}">
        <p14:creationId xmlns:p14="http://schemas.microsoft.com/office/powerpoint/2010/main" val="3070987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①使うと建物４つランダムで破壊</a:t>
            </a:r>
            <a:endParaRPr kumimoji="1" lang="ja-JP" altLang="en-US"/>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17</a:t>
            </a:fld>
            <a:endParaRPr kumimoji="1" lang="ja-JP" altLang="en-US"/>
          </a:p>
        </p:txBody>
      </p:sp>
    </p:spTree>
    <p:extLst>
      <p:ext uri="{BB962C8B-B14F-4D97-AF65-F5344CB8AC3E}">
        <p14:creationId xmlns:p14="http://schemas.microsoft.com/office/powerpoint/2010/main" val="128962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①ランク１の場所をランダムで変えます</a:t>
            </a:r>
            <a:endParaRPr kumimoji="1" lang="en-US" altLang="ja-JP" smtClean="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18</a:t>
            </a:fld>
            <a:endParaRPr kumimoji="1" lang="ja-JP" altLang="en-US"/>
          </a:p>
        </p:txBody>
      </p:sp>
    </p:spTree>
    <p:extLst>
      <p:ext uri="{BB962C8B-B14F-4D97-AF65-F5344CB8AC3E}">
        <p14:creationId xmlns:p14="http://schemas.microsoft.com/office/powerpoint/2010/main" val="1281797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a:t>
            </a:r>
            <a:r>
              <a:rPr kumimoji="1" lang="en-US" altLang="ja-JP" smtClean="0"/>
              <a:t>3×</a:t>
            </a:r>
            <a:r>
              <a:rPr kumimoji="1" lang="ja-JP" altLang="en-US" smtClean="0"/>
              <a:t>３の場所をランダムで決定して、その場所にある建物を全て破壊</a:t>
            </a:r>
            <a:endParaRPr kumimoji="1" lang="en-US" altLang="ja-JP" smtClean="0"/>
          </a:p>
          <a:p>
            <a:endParaRPr kumimoji="1" lang="en-US" altLang="ja-JP" smtClean="0"/>
          </a:p>
          <a:p>
            <a:r>
              <a:rPr kumimoji="1" lang="ja-JP" altLang="en-US" smtClean="0"/>
              <a:t>アクションカードまとめ</a:t>
            </a:r>
            <a:endParaRPr kumimoji="1" lang="en-US" altLang="ja-JP" smtClean="0"/>
          </a:p>
          <a:p>
            <a:r>
              <a:rPr kumimoji="1" lang="ja-JP" altLang="en-US" smtClean="0"/>
              <a:t>最後まで逆転の可能性を出せるようにランダム要素を多く含ませている</a:t>
            </a:r>
            <a:endParaRPr kumimoji="1" lang="en-US" altLang="ja-JP" smtClean="0"/>
          </a:p>
          <a:p>
            <a:r>
              <a:rPr kumimoji="1" lang="ja-JP" altLang="en-US" smtClean="0"/>
              <a:t>以前メンターさんに報告した際の問題点　⇒　序盤の戦略性が薄い</a:t>
            </a:r>
            <a:endParaRPr kumimoji="1" lang="en-US" altLang="ja-JP" smtClean="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19</a:t>
            </a:fld>
            <a:endParaRPr kumimoji="1" lang="ja-JP" altLang="en-US"/>
          </a:p>
        </p:txBody>
      </p:sp>
    </p:spTree>
    <p:extLst>
      <p:ext uri="{BB962C8B-B14F-4D97-AF65-F5344CB8AC3E}">
        <p14:creationId xmlns:p14="http://schemas.microsoft.com/office/powerpoint/2010/main" val="2280390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①タイトル紹介</a:t>
            </a:r>
            <a:endParaRPr kumimoji="1" lang="en-US" altLang="ja-JP" smtClean="0"/>
          </a:p>
          <a:p>
            <a:r>
              <a:rPr kumimoji="1" lang="ja-JP" altLang="en-US" smtClean="0"/>
              <a:t>②カードバトル</a:t>
            </a:r>
            <a:r>
              <a:rPr kumimoji="1" lang="en-US" altLang="ja-JP" smtClean="0"/>
              <a:t>×</a:t>
            </a:r>
            <a:r>
              <a:rPr kumimoji="1" lang="ja-JP" altLang="en-US" smtClean="0"/>
              <a:t>町おこし</a:t>
            </a:r>
            <a:endParaRPr kumimoji="1" lang="ja-JP" altLang="en-US"/>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2</a:t>
            </a:fld>
            <a:endParaRPr kumimoji="1" lang="ja-JP" altLang="en-US"/>
          </a:p>
        </p:txBody>
      </p:sp>
    </p:spTree>
    <p:extLst>
      <p:ext uri="{BB962C8B-B14F-4D97-AF65-F5344CB8AC3E}">
        <p14:creationId xmlns:p14="http://schemas.microsoft.com/office/powerpoint/2010/main" val="4138944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・序盤が更地</a:t>
            </a:r>
            <a:r>
              <a:rPr kumimoji="1" lang="en-US" altLang="ja-JP" dirty="0" smtClean="0"/>
              <a:t/>
            </a:r>
            <a:br>
              <a:rPr kumimoji="1" lang="en-US" altLang="ja-JP" dirty="0" smtClean="0"/>
            </a:br>
            <a:r>
              <a:rPr kumimoji="1" lang="ja-JP" altLang="en-US" dirty="0" smtClean="0"/>
              <a:t>戦略性が薄くなる</a:t>
            </a:r>
            <a:r>
              <a:rPr kumimoji="1" lang="en-US" altLang="ja-JP" dirty="0" smtClean="0"/>
              <a:t/>
            </a:r>
            <a:br>
              <a:rPr kumimoji="1" lang="en-US" altLang="ja-JP" dirty="0" smtClean="0"/>
            </a:br>
            <a:r>
              <a:rPr kumimoji="1" lang="ja-JP" altLang="en-US" dirty="0" smtClean="0"/>
              <a:t>プレイヤーが適当に置きがちになり退屈になる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20</a:t>
            </a:fld>
            <a:endParaRPr kumimoji="1" lang="ja-JP" altLang="en-US"/>
          </a:p>
        </p:txBody>
      </p:sp>
    </p:spTree>
    <p:extLst>
      <p:ext uri="{BB962C8B-B14F-4D97-AF65-F5344CB8AC3E}">
        <p14:creationId xmlns:p14="http://schemas.microsoft.com/office/powerpoint/2010/main" val="2428254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・岩の配置について</a:t>
            </a:r>
            <a:endParaRPr kumimoji="1" lang="en-US" altLang="ja-JP" dirty="0" smtClean="0"/>
          </a:p>
          <a:p>
            <a:r>
              <a:rPr kumimoji="1" lang="ja-JP" altLang="en-US" dirty="0" smtClean="0"/>
              <a:t>　ゲーム開始時ランダムでマスの半数ほど配置</a:t>
            </a:r>
            <a:r>
              <a:rPr kumimoji="1" lang="en-US" altLang="ja-JP" dirty="0" smtClean="0"/>
              <a:t/>
            </a:r>
            <a:br>
              <a:rPr kumimoji="1" lang="en-US" altLang="ja-JP" dirty="0" smtClean="0"/>
            </a:br>
            <a:r>
              <a:rPr kumimoji="1" lang="ja-JP" altLang="en-US" dirty="0" smtClean="0"/>
              <a:t>　岩がある場所には置けない</a:t>
            </a:r>
            <a:r>
              <a:rPr kumimoji="1" lang="en-US" altLang="ja-JP" dirty="0" smtClean="0"/>
              <a:t/>
            </a:r>
            <a:br>
              <a:rPr kumimoji="1" lang="en-US" altLang="ja-JP" dirty="0" smtClean="0"/>
            </a:br>
            <a:r>
              <a:rPr kumimoji="1" lang="ja-JP" altLang="en-US" dirty="0" smtClean="0"/>
              <a:t>　一定ターン過ぎるか一定マス埋まるとのける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21</a:t>
            </a:fld>
            <a:endParaRPr kumimoji="1" lang="ja-JP" altLang="en-US"/>
          </a:p>
        </p:txBody>
      </p:sp>
    </p:spTree>
    <p:extLst>
      <p:ext uri="{BB962C8B-B14F-4D97-AF65-F5344CB8AC3E}">
        <p14:creationId xmlns:p14="http://schemas.microsoft.com/office/powerpoint/2010/main" val="1876391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22</a:t>
            </a:fld>
            <a:endParaRPr kumimoji="1" lang="ja-JP" altLang="en-US"/>
          </a:p>
        </p:txBody>
      </p:sp>
    </p:spTree>
    <p:extLst>
      <p:ext uri="{BB962C8B-B14F-4D97-AF65-F5344CB8AC3E}">
        <p14:creationId xmlns:p14="http://schemas.microsoft.com/office/powerpoint/2010/main" val="345193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①コンセプト</a:t>
            </a:r>
            <a:endParaRPr kumimoji="1" lang="en-US" altLang="ja-JP" smtClean="0"/>
          </a:p>
          <a:p>
            <a:r>
              <a:rPr kumimoji="1" lang="ja-JP" altLang="en-US" smtClean="0"/>
              <a:t>②競争の楽しさ</a:t>
            </a:r>
            <a:endParaRPr kumimoji="1" lang="en-US" altLang="ja-JP" smtClean="0"/>
          </a:p>
          <a:p>
            <a:r>
              <a:rPr kumimoji="1" lang="ja-JP" altLang="en-US" smtClean="0"/>
              <a:t>③パーティーゲーム</a:t>
            </a:r>
            <a:endParaRPr kumimoji="1" lang="en-US" altLang="ja-JP" smtClean="0"/>
          </a:p>
          <a:p>
            <a:r>
              <a:rPr kumimoji="1" lang="ja-JP" altLang="en-US" smtClean="0"/>
              <a:t>④カードバトルで表現</a:t>
            </a:r>
            <a:endParaRPr kumimoji="1" lang="en-US" altLang="ja-JP" smtClean="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3</a:t>
            </a:fld>
            <a:endParaRPr kumimoji="1" lang="ja-JP" altLang="en-US"/>
          </a:p>
        </p:txBody>
      </p:sp>
    </p:spTree>
    <p:extLst>
      <p:ext uri="{BB962C8B-B14F-4D97-AF65-F5344CB8AC3E}">
        <p14:creationId xmlns:p14="http://schemas.microsoft.com/office/powerpoint/2010/main" val="332451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①これが実際想定しているゲーム画面</a:t>
            </a:r>
            <a:endParaRPr kumimoji="1" lang="en-US" altLang="ja-JP" smtClean="0"/>
          </a:p>
          <a:p>
            <a:r>
              <a:rPr kumimoji="1" lang="ja-JP" altLang="en-US" smtClean="0"/>
              <a:t>②</a:t>
            </a:r>
            <a:r>
              <a:rPr kumimoji="1" lang="en-US" altLang="ja-JP" smtClean="0"/>
              <a:t>4</a:t>
            </a:r>
            <a:r>
              <a:rPr kumimoji="1" lang="ja-JP" altLang="en-US" smtClean="0"/>
              <a:t>人対戦</a:t>
            </a:r>
            <a:endParaRPr kumimoji="1" lang="en-US" altLang="ja-JP" smtClean="0"/>
          </a:p>
          <a:p>
            <a:r>
              <a:rPr kumimoji="1" lang="ja-JP" altLang="en-US" smtClean="0"/>
              <a:t>③ターン制、制限時間あり</a:t>
            </a:r>
            <a:r>
              <a:rPr kumimoji="1" lang="en-US" altLang="ja-JP" smtClean="0"/>
              <a:t>(</a:t>
            </a:r>
            <a:r>
              <a:rPr kumimoji="1" lang="ja-JP" altLang="en-US" smtClean="0"/>
              <a:t>レギュレーション</a:t>
            </a:r>
            <a:r>
              <a:rPr kumimoji="1" lang="en-US" altLang="ja-JP" smtClean="0"/>
              <a:t>5</a:t>
            </a:r>
            <a:r>
              <a:rPr kumimoji="1" lang="ja-JP" altLang="en-US" smtClean="0"/>
              <a:t>分⇒</a:t>
            </a:r>
            <a:r>
              <a:rPr kumimoji="1" lang="en-US" altLang="ja-JP" smtClean="0"/>
              <a:t>1</a:t>
            </a:r>
            <a:r>
              <a:rPr kumimoji="1" lang="ja-JP" altLang="en-US" smtClean="0"/>
              <a:t>ターン</a:t>
            </a:r>
            <a:r>
              <a:rPr kumimoji="1" lang="en-US" altLang="ja-JP" smtClean="0"/>
              <a:t>30</a:t>
            </a:r>
            <a:r>
              <a:rPr kumimoji="1" lang="ja-JP" altLang="en-US" smtClean="0"/>
              <a:t>秒目安</a:t>
            </a:r>
            <a:r>
              <a:rPr kumimoji="1" lang="en-US" altLang="ja-JP" smtClean="0"/>
              <a:t>)</a:t>
            </a:r>
          </a:p>
          <a:p>
            <a:r>
              <a:rPr kumimoji="1" lang="ja-JP" altLang="en-US" smtClean="0"/>
              <a:t>④手札とコスト</a:t>
            </a:r>
            <a:endParaRPr kumimoji="1" lang="en-US" altLang="ja-JP" smtClean="0"/>
          </a:p>
          <a:p>
            <a:r>
              <a:rPr kumimoji="1" lang="ja-JP" altLang="en-US" smtClean="0"/>
              <a:t>⑤操作</a:t>
            </a:r>
            <a:endParaRPr kumimoji="1" lang="en-US" altLang="ja-JP" smtClean="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4</a:t>
            </a:fld>
            <a:endParaRPr kumimoji="1" lang="ja-JP" altLang="en-US"/>
          </a:p>
        </p:txBody>
      </p:sp>
    </p:spTree>
    <p:extLst>
      <p:ext uri="{BB962C8B-B14F-4D97-AF65-F5344CB8AC3E}">
        <p14:creationId xmlns:p14="http://schemas.microsoft.com/office/powerpoint/2010/main" val="25898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①選択</a:t>
            </a:r>
            <a:endParaRPr kumimoji="1" lang="en-US" altLang="ja-JP" smtClean="0"/>
          </a:p>
          <a:p>
            <a:r>
              <a:rPr kumimoji="1" lang="ja-JP" altLang="en-US" smtClean="0"/>
              <a:t>②ターン終了</a:t>
            </a:r>
            <a:endParaRPr kumimoji="1" lang="en-US" altLang="ja-JP" smtClean="0"/>
          </a:p>
          <a:p>
            <a:r>
              <a:rPr kumimoji="1" lang="ja-JP" altLang="en-US" smtClean="0"/>
              <a:t>③画面は共通</a:t>
            </a:r>
            <a:endParaRPr kumimoji="1" lang="en-US" altLang="ja-JP" smtClean="0"/>
          </a:p>
          <a:p>
            <a:r>
              <a:rPr kumimoji="1" lang="ja-JP" altLang="en-US" smtClean="0"/>
              <a:t>④自分が建てている建物に応じてスコア獲得</a:t>
            </a:r>
            <a:endParaRPr kumimoji="1" lang="en-US" altLang="ja-JP" smtClean="0"/>
          </a:p>
          <a:p>
            <a:r>
              <a:rPr kumimoji="1" lang="ja-JP" altLang="en-US" smtClean="0"/>
              <a:t>⑤手札の補充</a:t>
            </a:r>
            <a:endParaRPr kumimoji="1" lang="en-US" altLang="ja-JP" smtClean="0"/>
          </a:p>
          <a:p>
            <a:r>
              <a:rPr kumimoji="1" lang="ja-JP" altLang="en-US" smtClean="0"/>
              <a:t>⑥終了条件と勝利条件</a:t>
            </a:r>
            <a:endParaRPr kumimoji="1" lang="en-US" altLang="ja-JP" smtClean="0"/>
          </a:p>
          <a:p>
            <a:endParaRPr kumimoji="1" lang="en-US" altLang="ja-JP" smtClean="0"/>
          </a:p>
          <a:p>
            <a:r>
              <a:rPr kumimoji="1" lang="ja-JP" altLang="en-US" smtClean="0"/>
              <a:t>このままではただ置くだけのゲームではありません</a:t>
            </a:r>
            <a:endParaRPr kumimoji="1" lang="en-US" altLang="ja-JP" smtClean="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5</a:t>
            </a:fld>
            <a:endParaRPr kumimoji="1" lang="ja-JP" altLang="en-US"/>
          </a:p>
        </p:txBody>
      </p:sp>
    </p:spTree>
    <p:extLst>
      <p:ext uri="{BB962C8B-B14F-4D97-AF65-F5344CB8AC3E}">
        <p14:creationId xmlns:p14="http://schemas.microsoft.com/office/powerpoint/2010/main" val="2908616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ここからテクニック要素</a:t>
            </a:r>
            <a:endParaRPr kumimoji="1" lang="en-US" altLang="ja-JP" smtClean="0"/>
          </a:p>
          <a:p>
            <a:r>
              <a:rPr kumimoji="1" lang="ja-JP" altLang="en-US" smtClean="0"/>
              <a:t>①ランクアップとは</a:t>
            </a:r>
            <a:endParaRPr kumimoji="1" lang="en-US" altLang="ja-JP" smtClean="0"/>
          </a:p>
          <a:p>
            <a:r>
              <a:rPr kumimoji="1" lang="ja-JP" altLang="en-US" smtClean="0"/>
              <a:t>②モデル</a:t>
            </a:r>
            <a:endParaRPr kumimoji="1" lang="en-US" altLang="ja-JP" smtClean="0"/>
          </a:p>
          <a:p>
            <a:r>
              <a:rPr kumimoji="1" lang="ja-JP" altLang="en-US" smtClean="0"/>
              <a:t>③ランクアップ条件</a:t>
            </a:r>
            <a:endParaRPr kumimoji="1" lang="en-US" altLang="ja-JP" smtClean="0"/>
          </a:p>
          <a:p>
            <a:r>
              <a:rPr kumimoji="1" lang="ja-JP" altLang="en-US" smtClean="0"/>
              <a:t>④メリット</a:t>
            </a:r>
            <a:endParaRPr kumimoji="1" lang="ja-JP" altLang="en-US"/>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6</a:t>
            </a:fld>
            <a:endParaRPr kumimoji="1" lang="ja-JP" altLang="en-US"/>
          </a:p>
        </p:txBody>
      </p:sp>
    </p:spTree>
    <p:extLst>
      <p:ext uri="{BB962C8B-B14F-4D97-AF65-F5344CB8AC3E}">
        <p14:creationId xmlns:p14="http://schemas.microsoft.com/office/powerpoint/2010/main" val="289638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①ランクアップの対</a:t>
            </a:r>
            <a:endParaRPr kumimoji="1" lang="en-US" altLang="ja-JP" smtClean="0"/>
          </a:p>
          <a:p>
            <a:r>
              <a:rPr kumimoji="1" lang="ja-JP" altLang="en-US" smtClean="0"/>
              <a:t>②モデル</a:t>
            </a:r>
            <a:endParaRPr kumimoji="1" lang="en-US" altLang="ja-JP" smtClean="0"/>
          </a:p>
          <a:p>
            <a:r>
              <a:rPr kumimoji="1" lang="ja-JP" altLang="en-US" smtClean="0"/>
              <a:t>③廃業条件</a:t>
            </a:r>
            <a:endParaRPr kumimoji="1" lang="en-US" altLang="ja-JP" smtClean="0"/>
          </a:p>
          <a:p>
            <a:r>
              <a:rPr kumimoji="1" lang="ja-JP" altLang="en-US" smtClean="0"/>
              <a:t>④メリット</a:t>
            </a:r>
            <a:endParaRPr kumimoji="1" lang="ja-JP" altLang="en-US"/>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7</a:t>
            </a:fld>
            <a:endParaRPr kumimoji="1" lang="ja-JP" altLang="en-US"/>
          </a:p>
        </p:txBody>
      </p:sp>
    </p:spTree>
    <p:extLst>
      <p:ext uri="{BB962C8B-B14F-4D97-AF65-F5344CB8AC3E}">
        <p14:creationId xmlns:p14="http://schemas.microsoft.com/office/powerpoint/2010/main" val="11236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・バッティング</a:t>
            </a:r>
            <a:r>
              <a:rPr kumimoji="1" lang="en-US" altLang="ja-JP" dirty="0" smtClean="0"/>
              <a:t/>
            </a:r>
            <a:br>
              <a:rPr kumimoji="1" lang="en-US" altLang="ja-JP" dirty="0" smtClean="0"/>
            </a:br>
            <a:r>
              <a:rPr kumimoji="1" lang="ja-JP" altLang="en-US" smtClean="0"/>
              <a:t>　</a:t>
            </a:r>
            <a:r>
              <a:rPr kumimoji="1" lang="en-US" altLang="ja-JP" smtClean="0"/>
              <a:t>2</a:t>
            </a:r>
            <a:r>
              <a:rPr kumimoji="1" lang="ja-JP" altLang="en-US" smtClean="0"/>
              <a:t>人以上が同じマスを選択した時</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8</a:t>
            </a:fld>
            <a:endParaRPr kumimoji="1" lang="ja-JP" altLang="en-US"/>
          </a:p>
        </p:txBody>
      </p:sp>
    </p:spTree>
    <p:extLst>
      <p:ext uri="{BB962C8B-B14F-4D97-AF65-F5344CB8AC3E}">
        <p14:creationId xmlns:p14="http://schemas.microsoft.com/office/powerpoint/2010/main" val="1046448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逆にこれ</a:t>
            </a:r>
            <a:r>
              <a:rPr kumimoji="1" lang="ja-JP" altLang="en-US" dirty="0" smtClean="0"/>
              <a:t>を利用して相手のランクアップを阻止することも可能</a:t>
            </a:r>
            <a:endParaRPr kumimoji="1" lang="en-US" altLang="ja-JP" dirty="0" smtClean="0"/>
          </a:p>
          <a:p>
            <a:r>
              <a:rPr kumimoji="1" lang="ja-JP" altLang="en-US" dirty="0" smtClean="0"/>
              <a:t>手札に来やすいコスト１の建物は相手のランクアップ</a:t>
            </a:r>
            <a:r>
              <a:rPr kumimoji="1" lang="ja-JP" altLang="en-US" smtClean="0"/>
              <a:t>阻止の目的でも使える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6F69701-4A8F-46F1-A6F1-0C622213C3DA}" type="slidenum">
              <a:rPr kumimoji="1" lang="ja-JP" altLang="en-US" smtClean="0"/>
              <a:t>9</a:t>
            </a:fld>
            <a:endParaRPr kumimoji="1" lang="ja-JP" altLang="en-US"/>
          </a:p>
        </p:txBody>
      </p:sp>
    </p:spTree>
    <p:extLst>
      <p:ext uri="{BB962C8B-B14F-4D97-AF65-F5344CB8AC3E}">
        <p14:creationId xmlns:p14="http://schemas.microsoft.com/office/powerpoint/2010/main" val="136836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658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a:prstGeom prst="rect">
            <a:avLst/>
          </a:prstGeom>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1868486"/>
            <a:ext cx="10515600" cy="4351338"/>
          </a:xfrm>
          <a:prstGeom prst="rect">
            <a:avLst/>
          </a:prstGeo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A845FA0-CD3C-4DE6-9D09-AFBD89701F38}" type="datetimeFigureOut">
              <a:rPr kumimoji="1" lang="ja-JP" altLang="en-US" smtClean="0"/>
              <a:t>2019/10/18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2F594210-61BC-4269-87FD-EDC11332D936}" type="slidenum">
              <a:rPr kumimoji="1" lang="ja-JP" altLang="en-US" smtClean="0"/>
              <a:t>‹#›</a:t>
            </a:fld>
            <a:endParaRPr kumimoji="1" lang="ja-JP" altLang="en-US"/>
          </a:p>
        </p:txBody>
      </p:sp>
    </p:spTree>
    <p:extLst>
      <p:ext uri="{BB962C8B-B14F-4D97-AF65-F5344CB8AC3E}">
        <p14:creationId xmlns:p14="http://schemas.microsoft.com/office/powerpoint/2010/main" val="4207143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a:prstGeom prst="rect">
            <a:avLst/>
          </a:prstGeo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a:prstGeom prst="rect">
            <a:avLst/>
          </a:prstGeo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A845FA0-CD3C-4DE6-9D09-AFBD89701F38}" type="datetimeFigureOut">
              <a:rPr kumimoji="1" lang="ja-JP" altLang="en-US" smtClean="0"/>
              <a:t>2019/10/18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2F594210-61BC-4269-87FD-EDC11332D936}" type="slidenum">
              <a:rPr kumimoji="1" lang="ja-JP" altLang="en-US" smtClean="0"/>
              <a:t>‹#›</a:t>
            </a:fld>
            <a:endParaRPr kumimoji="1" lang="ja-JP" altLang="en-US"/>
          </a:p>
        </p:txBody>
      </p:sp>
    </p:spTree>
    <p:extLst>
      <p:ext uri="{BB962C8B-B14F-4D97-AF65-F5344CB8AC3E}">
        <p14:creationId xmlns:p14="http://schemas.microsoft.com/office/powerpoint/2010/main" val="2114878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a:prstGeom prst="rect">
            <a:avLst/>
          </a:prstGeo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838200" y="1868486"/>
            <a:ext cx="10515600" cy="435133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A845FA0-CD3C-4DE6-9D09-AFBD89701F38}" type="datetimeFigureOut">
              <a:rPr kumimoji="1" lang="ja-JP" altLang="en-US" smtClean="0"/>
              <a:t>2019/10/18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2F594210-61BC-4269-87FD-EDC11332D936}" type="slidenum">
              <a:rPr kumimoji="1" lang="ja-JP" altLang="en-US" smtClean="0"/>
              <a:t>‹#›</a:t>
            </a:fld>
            <a:endParaRPr kumimoji="1" lang="ja-JP" altLang="en-US"/>
          </a:p>
        </p:txBody>
      </p:sp>
    </p:spTree>
    <p:extLst>
      <p:ext uri="{BB962C8B-B14F-4D97-AF65-F5344CB8AC3E}">
        <p14:creationId xmlns:p14="http://schemas.microsoft.com/office/powerpoint/2010/main" val="1565009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A845FA0-CD3C-4DE6-9D09-AFBD89701F38}" type="datetimeFigureOut">
              <a:rPr kumimoji="1" lang="ja-JP" altLang="en-US" smtClean="0"/>
              <a:t>2019/10/18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2F594210-61BC-4269-87FD-EDC11332D936}" type="slidenum">
              <a:rPr kumimoji="1" lang="ja-JP" altLang="en-US" smtClean="0"/>
              <a:t>‹#›</a:t>
            </a:fld>
            <a:endParaRPr kumimoji="1" lang="ja-JP" altLang="en-US"/>
          </a:p>
        </p:txBody>
      </p:sp>
    </p:spTree>
    <p:extLst>
      <p:ext uri="{BB962C8B-B14F-4D97-AF65-F5344CB8AC3E}">
        <p14:creationId xmlns:p14="http://schemas.microsoft.com/office/powerpoint/2010/main" val="4039341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a:prstGeom prst="rect">
            <a:avLst/>
          </a:prstGeo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5A845FA0-CD3C-4DE6-9D09-AFBD89701F38}" type="datetimeFigureOut">
              <a:rPr kumimoji="1" lang="ja-JP" altLang="en-US" smtClean="0"/>
              <a:t>2019/10/18</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2F594210-61BC-4269-87FD-EDC11332D936}" type="slidenum">
              <a:rPr kumimoji="1" lang="ja-JP" altLang="en-US" smtClean="0"/>
              <a:t>‹#›</a:t>
            </a:fld>
            <a:endParaRPr kumimoji="1" lang="ja-JP" altLang="en-US"/>
          </a:p>
        </p:txBody>
      </p:sp>
    </p:spTree>
    <p:extLst>
      <p:ext uri="{BB962C8B-B14F-4D97-AF65-F5344CB8AC3E}">
        <p14:creationId xmlns:p14="http://schemas.microsoft.com/office/powerpoint/2010/main" val="996687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a:prstGeom prst="rect">
            <a:avLst/>
          </a:prstGeo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p>
            <a:fld id="{5A845FA0-CD3C-4DE6-9D09-AFBD89701F38}" type="datetimeFigureOut">
              <a:rPr kumimoji="1" lang="ja-JP" altLang="en-US" smtClean="0"/>
              <a:t>2019/10/18</a:t>
            </a:fld>
            <a:endParaRPr kumimoji="1"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p>
            <a:fld id="{2F594210-61BC-4269-87FD-EDC11332D936}" type="slidenum">
              <a:rPr kumimoji="1" lang="ja-JP" altLang="en-US" smtClean="0"/>
              <a:t>‹#›</a:t>
            </a:fld>
            <a:endParaRPr kumimoji="1" lang="ja-JP" altLang="en-US"/>
          </a:p>
        </p:txBody>
      </p:sp>
    </p:spTree>
    <p:extLst>
      <p:ext uri="{BB962C8B-B14F-4D97-AF65-F5344CB8AC3E}">
        <p14:creationId xmlns:p14="http://schemas.microsoft.com/office/powerpoint/2010/main" val="387886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a:prstGeom prst="rect">
            <a:avLst/>
          </a:prstGeom>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5A845FA0-CD3C-4DE6-9D09-AFBD89701F38}" type="datetimeFigureOut">
              <a:rPr kumimoji="1" lang="ja-JP" altLang="en-US" smtClean="0"/>
              <a:t>2019/10/18</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2F594210-61BC-4269-87FD-EDC11332D936}" type="slidenum">
              <a:rPr kumimoji="1" lang="ja-JP" altLang="en-US" smtClean="0"/>
              <a:t>‹#›</a:t>
            </a:fld>
            <a:endParaRPr kumimoji="1" lang="ja-JP" altLang="en-US"/>
          </a:p>
        </p:txBody>
      </p:sp>
    </p:spTree>
    <p:extLst>
      <p:ext uri="{BB962C8B-B14F-4D97-AF65-F5344CB8AC3E}">
        <p14:creationId xmlns:p14="http://schemas.microsoft.com/office/powerpoint/2010/main" val="326929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5A845FA0-CD3C-4DE6-9D09-AFBD89701F38}" type="datetimeFigureOut">
              <a:rPr kumimoji="1" lang="ja-JP" altLang="en-US" smtClean="0"/>
              <a:t>2019/10/18</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2F594210-61BC-4269-87FD-EDC11332D936}" type="slidenum">
              <a:rPr kumimoji="1" lang="ja-JP" altLang="en-US" smtClean="0"/>
              <a:t>‹#›</a:t>
            </a:fld>
            <a:endParaRPr kumimoji="1" lang="ja-JP" altLang="en-US"/>
          </a:p>
        </p:txBody>
      </p:sp>
    </p:spTree>
    <p:extLst>
      <p:ext uri="{BB962C8B-B14F-4D97-AF65-F5344CB8AC3E}">
        <p14:creationId xmlns:p14="http://schemas.microsoft.com/office/powerpoint/2010/main" val="511961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5A845FA0-CD3C-4DE6-9D09-AFBD89701F38}" type="datetimeFigureOut">
              <a:rPr kumimoji="1" lang="ja-JP" altLang="en-US" smtClean="0"/>
              <a:t>2019/10/18</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2F594210-61BC-4269-87FD-EDC11332D936}" type="slidenum">
              <a:rPr kumimoji="1" lang="ja-JP" altLang="en-US" smtClean="0"/>
              <a:t>‹#›</a:t>
            </a:fld>
            <a:endParaRPr kumimoji="1" lang="ja-JP" altLang="en-US"/>
          </a:p>
        </p:txBody>
      </p:sp>
    </p:spTree>
    <p:extLst>
      <p:ext uri="{BB962C8B-B14F-4D97-AF65-F5344CB8AC3E}">
        <p14:creationId xmlns:p14="http://schemas.microsoft.com/office/powerpoint/2010/main" val="323702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5A845FA0-CD3C-4DE6-9D09-AFBD89701F38}" type="datetimeFigureOut">
              <a:rPr kumimoji="1" lang="ja-JP" altLang="en-US" smtClean="0"/>
              <a:t>2019/10/18</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2F594210-61BC-4269-87FD-EDC11332D936}" type="slidenum">
              <a:rPr kumimoji="1" lang="ja-JP" altLang="en-US" smtClean="0"/>
              <a:t>‹#›</a:t>
            </a:fld>
            <a:endParaRPr kumimoji="1" lang="ja-JP" altLang="en-US"/>
          </a:p>
        </p:txBody>
      </p:sp>
    </p:spTree>
    <p:extLst>
      <p:ext uri="{BB962C8B-B14F-4D97-AF65-F5344CB8AC3E}">
        <p14:creationId xmlns:p14="http://schemas.microsoft.com/office/powerpoint/2010/main" val="3015407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図 5"/>
          <p:cNvPicPr>
            <a:picLocks noChangeAspect="1"/>
          </p:cNvPicPr>
          <p:nvPr userDrawn="1"/>
        </p:nvPicPr>
        <p:blipFill>
          <a:blip r:embed="rId13" cstate="print">
            <a:duotone>
              <a:schemeClr val="accent1">
                <a:shade val="45000"/>
                <a:satMod val="135000"/>
              </a:schemeClr>
              <a:prstClr val="white"/>
            </a:duotone>
            <a:extLst>
              <a:ext uri="{BEBA8EAE-BF5A-486C-A8C5-ECC9F3942E4B}">
                <a14:imgProps xmlns:a14="http://schemas.microsoft.com/office/drawing/2010/main">
                  <a14:imgLayer r:embed="rId14">
                    <a14:imgEffect>
                      <a14:saturation sat="10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Tree>
    <p:extLst>
      <p:ext uri="{BB962C8B-B14F-4D97-AF65-F5344CB8AC3E}">
        <p14:creationId xmlns:p14="http://schemas.microsoft.com/office/powerpoint/2010/main" val="3921376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3.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65.png"/><Relationship Id="rId12"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66.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9.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50.png"/><Relationship Id="rId4" Type="http://schemas.openxmlformats.org/officeDocument/2006/relationships/image" Target="../media/image30.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70.png"/><Relationship Id="rId5" Type="http://schemas.openxmlformats.org/officeDocument/2006/relationships/image" Target="../media/image15.png"/><Relationship Id="rId10" Type="http://schemas.openxmlformats.org/officeDocument/2006/relationships/image" Target="../media/image61.png"/><Relationship Id="rId4" Type="http://schemas.openxmlformats.org/officeDocument/2006/relationships/image" Target="../media/image30.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72.png"/><Relationship Id="rId5" Type="http://schemas.openxmlformats.org/officeDocument/2006/relationships/image" Target="../media/image33.png"/><Relationship Id="rId10" Type="http://schemas.openxmlformats.org/officeDocument/2006/relationships/image" Target="../media/image71.png"/><Relationship Id="rId4" Type="http://schemas.openxmlformats.org/officeDocument/2006/relationships/image" Target="../media/image30.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56.png"/><Relationship Id="rId4" Type="http://schemas.openxmlformats.org/officeDocument/2006/relationships/image" Target="../media/image30.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73.png"/><Relationship Id="rId10" Type="http://schemas.openxmlformats.org/officeDocument/2006/relationships/image" Target="../media/image74.png"/><Relationship Id="rId4" Type="http://schemas.openxmlformats.org/officeDocument/2006/relationships/image" Target="../media/image30.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Users\ohs75023\Desktop\&#12452;&#12531;&#12479;&#12540;&#12531;\TeamA\&#20181;&#27096;&#26360;\&#20225;&#30011;&#26360;\&#12467;&#12531;&#12509;%201_4.mp4" TargetMode="External"/><Relationship Id="rId1" Type="http://schemas.microsoft.com/office/2007/relationships/media" Target="file:///C:\Users\ohs75023\Desktop\&#12452;&#12531;&#12479;&#12540;&#12531;\TeamA\&#20181;&#27096;&#26360;\&#20225;&#30011;&#26360;\&#12467;&#12531;&#12509;%201_4.mp4" TargetMode="External"/><Relationship Id="rId5" Type="http://schemas.openxmlformats.org/officeDocument/2006/relationships/image" Target="../media/image75.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9.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30.png"/><Relationship Id="rId9"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9.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54.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212848" y="923831"/>
            <a:ext cx="7260336" cy="1941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800" b="1" smtClean="0">
                <a:solidFill>
                  <a:schemeClr val="tx1"/>
                </a:solidFill>
                <a:latin typeface="+mj-lt"/>
              </a:rPr>
              <a:t>中間発表</a:t>
            </a:r>
            <a:endParaRPr kumimoji="1" lang="ja-JP" altLang="en-US" sz="8800" b="1">
              <a:solidFill>
                <a:schemeClr val="tx1"/>
              </a:solidFill>
              <a:latin typeface="+mj-lt"/>
            </a:endParaRPr>
          </a:p>
        </p:txBody>
      </p:sp>
      <p:sp>
        <p:nvSpPr>
          <p:cNvPr id="4" name="正方形/長方形 3"/>
          <p:cNvSpPr/>
          <p:nvPr/>
        </p:nvSpPr>
        <p:spPr>
          <a:xfrm>
            <a:off x="3017520" y="3429000"/>
            <a:ext cx="8482584" cy="312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b="1" smtClean="0">
                <a:solidFill>
                  <a:schemeClr val="tx1"/>
                </a:solidFill>
                <a:latin typeface="+mj-lt"/>
              </a:rPr>
              <a:t>A</a:t>
            </a:r>
            <a:r>
              <a:rPr lang="ja-JP" altLang="en-US" sz="3200" b="1" smtClean="0">
                <a:solidFill>
                  <a:schemeClr val="tx1"/>
                </a:solidFill>
                <a:latin typeface="+mj-lt"/>
              </a:rPr>
              <a:t>チーム</a:t>
            </a:r>
            <a:endParaRPr lang="en-US" altLang="ja-JP" sz="3200" b="1" smtClean="0">
              <a:solidFill>
                <a:schemeClr val="tx1"/>
              </a:solidFill>
              <a:latin typeface="+mj-lt"/>
            </a:endParaRPr>
          </a:p>
          <a:p>
            <a:endParaRPr lang="en-US" altLang="ja-JP" sz="3200" b="1" smtClean="0">
              <a:solidFill>
                <a:schemeClr val="tx1"/>
              </a:solidFill>
              <a:latin typeface="+mj-lt"/>
            </a:endParaRPr>
          </a:p>
          <a:p>
            <a:r>
              <a:rPr lang="ja-JP" altLang="en-US" sz="3200" b="1" smtClean="0">
                <a:solidFill>
                  <a:schemeClr val="tx1"/>
                </a:solidFill>
                <a:latin typeface="+mj-lt"/>
              </a:rPr>
              <a:t>リーダー　　：岡本</a:t>
            </a:r>
            <a:endParaRPr lang="en-US" altLang="ja-JP" sz="3200" b="1" smtClean="0">
              <a:solidFill>
                <a:schemeClr val="tx1"/>
              </a:solidFill>
              <a:latin typeface="+mj-lt"/>
            </a:endParaRPr>
          </a:p>
          <a:p>
            <a:r>
              <a:rPr kumimoji="1" lang="ja-JP" altLang="en-US" sz="3200" b="1" smtClean="0">
                <a:solidFill>
                  <a:schemeClr val="tx1"/>
                </a:solidFill>
                <a:latin typeface="+mj-lt"/>
              </a:rPr>
              <a:t>プランナー　：水津　ケルフィン</a:t>
            </a:r>
            <a:endParaRPr kumimoji="1" lang="en-US" altLang="ja-JP" sz="3200" b="1" smtClean="0">
              <a:solidFill>
                <a:schemeClr val="tx1"/>
              </a:solidFill>
              <a:latin typeface="+mj-lt"/>
            </a:endParaRPr>
          </a:p>
          <a:p>
            <a:r>
              <a:rPr lang="ja-JP" altLang="en-US" sz="3200" b="1" smtClean="0">
                <a:solidFill>
                  <a:schemeClr val="tx1"/>
                </a:solidFill>
                <a:latin typeface="+mj-lt"/>
              </a:rPr>
              <a:t>エンジニア　：青木　井土　徐　辻</a:t>
            </a:r>
            <a:endParaRPr kumimoji="1" lang="en-US" altLang="ja-JP" sz="3200" b="1" smtClean="0">
              <a:solidFill>
                <a:schemeClr val="tx1"/>
              </a:solidFill>
              <a:latin typeface="+mj-lt"/>
            </a:endParaRPr>
          </a:p>
          <a:p>
            <a:r>
              <a:rPr kumimoji="1" lang="ja-JP" altLang="en-US" sz="3200" b="1" smtClean="0">
                <a:solidFill>
                  <a:schemeClr val="tx1"/>
                </a:solidFill>
                <a:latin typeface="+mj-lt"/>
              </a:rPr>
              <a:t>デザイナー　：眞本　林</a:t>
            </a:r>
            <a:endParaRPr kumimoji="1" lang="ja-JP" altLang="en-US" sz="3200" b="1">
              <a:solidFill>
                <a:schemeClr val="tx1"/>
              </a:solidFill>
              <a:latin typeface="+mj-lt"/>
            </a:endParaRPr>
          </a:p>
        </p:txBody>
      </p:sp>
    </p:spTree>
    <p:extLst>
      <p:ext uri="{BB962C8B-B14F-4D97-AF65-F5344CB8AC3E}">
        <p14:creationId xmlns:p14="http://schemas.microsoft.com/office/powerpoint/2010/main" val="2031930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4592" y="2014530"/>
            <a:ext cx="2372721" cy="3389602"/>
          </a:xfrm>
          <a:prstGeom prst="rect">
            <a:avLst/>
          </a:prstGeom>
        </p:spPr>
      </p:pic>
      <p:sp>
        <p:nvSpPr>
          <p:cNvPr id="7" name="正方形/長方形 6"/>
          <p:cNvSpPr/>
          <p:nvPr/>
        </p:nvSpPr>
        <p:spPr>
          <a:xfrm>
            <a:off x="4123816" y="150027"/>
            <a:ext cx="4163097"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a:solidFill>
                  <a:schemeClr val="tx1"/>
                </a:solidFill>
                <a:latin typeface="HGS創英角ﾎﾟｯﾌﾟ体" panose="040B0A00000000000000" pitchFamily="50" charset="-128"/>
                <a:ea typeface="HGS創英角ﾎﾟｯﾌﾟ体" panose="040B0A00000000000000" pitchFamily="50" charset="-128"/>
              </a:rPr>
              <a:t>カード</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8" name="正方形/長方形 7"/>
          <p:cNvSpPr/>
          <p:nvPr/>
        </p:nvSpPr>
        <p:spPr>
          <a:xfrm>
            <a:off x="1517074" y="1039308"/>
            <a:ext cx="3507755"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4000" b="1" smtClean="0">
                <a:ln>
                  <a:solidFill>
                    <a:schemeClr val="tx1"/>
                  </a:solidFill>
                </a:ln>
                <a:solidFill>
                  <a:srgbClr val="00B0F0"/>
                </a:solidFill>
                <a:latin typeface="HGS創英角ﾎﾟｯﾌﾟ体" panose="040B0A00000000000000" pitchFamily="50" charset="-128"/>
                <a:ea typeface="HGS創英角ﾎﾟｯﾌﾟ体" panose="040B0A00000000000000" pitchFamily="50" charset="-128"/>
              </a:rPr>
              <a:t>・建物カード</a:t>
            </a:r>
            <a:endParaRPr lang="en-US" altLang="ja-JP" sz="4000" b="1" dirty="0" smtClean="0">
              <a:ln>
                <a:solidFill>
                  <a:schemeClr val="tx1"/>
                </a:solidFill>
              </a:ln>
              <a:solidFill>
                <a:srgbClr val="00B0F0"/>
              </a:solidFill>
              <a:latin typeface="HGS創英角ﾎﾟｯﾌﾟ体" panose="040B0A00000000000000" pitchFamily="50" charset="-128"/>
              <a:ea typeface="HGS創英角ﾎﾟｯﾌﾟ体" panose="040B0A00000000000000" pitchFamily="50" charset="-128"/>
            </a:endParaRPr>
          </a:p>
        </p:txBody>
      </p:sp>
      <p:sp>
        <p:nvSpPr>
          <p:cNvPr id="9" name="正方形/長方形 8"/>
          <p:cNvSpPr/>
          <p:nvPr/>
        </p:nvSpPr>
        <p:spPr>
          <a:xfrm>
            <a:off x="6205364" y="1039307"/>
            <a:ext cx="4790961"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4000" b="1" smtClean="0">
                <a:ln>
                  <a:solidFill>
                    <a:schemeClr val="tx1"/>
                  </a:solidFill>
                </a:ln>
                <a:solidFill>
                  <a:srgbClr val="FF0066"/>
                </a:solidFill>
                <a:latin typeface="HGS創英角ﾎﾟｯﾌﾟ体" panose="040B0A00000000000000" pitchFamily="50" charset="-128"/>
                <a:ea typeface="HGS創英角ﾎﾟｯﾌﾟ体" panose="040B0A00000000000000" pitchFamily="50" charset="-128"/>
              </a:rPr>
              <a:t>・アクション</a:t>
            </a:r>
            <a:r>
              <a:rPr lang="ja-JP" altLang="en-US" sz="4000" b="1">
                <a:ln>
                  <a:solidFill>
                    <a:schemeClr val="tx1"/>
                  </a:solidFill>
                </a:ln>
                <a:solidFill>
                  <a:srgbClr val="FF0066"/>
                </a:solidFill>
                <a:latin typeface="HGS創英角ﾎﾟｯﾌﾟ体" panose="040B0A00000000000000" pitchFamily="50" charset="-128"/>
                <a:ea typeface="HGS創英角ﾎﾟｯﾌﾟ体" panose="040B0A00000000000000" pitchFamily="50" charset="-128"/>
              </a:rPr>
              <a:t>カード</a:t>
            </a:r>
            <a:endParaRPr lang="en-US" altLang="ja-JP" sz="4000" b="1" dirty="0" smtClean="0">
              <a:ln>
                <a:solidFill>
                  <a:schemeClr val="tx1"/>
                </a:solidFill>
              </a:ln>
              <a:solidFill>
                <a:srgbClr val="FF0066"/>
              </a:solidFill>
              <a:latin typeface="HGS創英角ﾎﾟｯﾌﾟ体" panose="040B0A00000000000000" pitchFamily="50" charset="-128"/>
              <a:ea typeface="HGS創英角ﾎﾟｯﾌﾟ体" panose="040B0A00000000000000" pitchFamily="50" charset="-128"/>
            </a:endParaRPr>
          </a:p>
        </p:txBody>
      </p:sp>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2607" y="2014530"/>
            <a:ext cx="2361466" cy="3373523"/>
          </a:xfrm>
          <a:prstGeom prst="rect">
            <a:avLst/>
          </a:prstGeom>
        </p:spPr>
      </p:pic>
      <p:sp>
        <p:nvSpPr>
          <p:cNvPr id="11" name="正方形/長方形 10"/>
          <p:cNvSpPr/>
          <p:nvPr/>
        </p:nvSpPr>
        <p:spPr>
          <a:xfrm>
            <a:off x="478813" y="5761325"/>
            <a:ext cx="5584275" cy="74273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3200" b="1" smtClean="0">
                <a:solidFill>
                  <a:schemeClr val="tx1"/>
                </a:solidFill>
                <a:latin typeface="HGS創英角ﾎﾟｯﾌﾟ体" panose="040B0A00000000000000" pitchFamily="50" charset="-128"/>
                <a:ea typeface="HGS創英角ﾎﾟｯﾌﾟ体" panose="040B0A00000000000000" pitchFamily="50" charset="-128"/>
              </a:rPr>
              <a:t>コスト⇧　⇒　獲得スコア⇧</a:t>
            </a:r>
            <a:endParaRPr lang="en-US" altLang="ja-JP" sz="3200" b="1" dirty="0" smtClean="0">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12" name="正方形/長方形 11"/>
          <p:cNvSpPr/>
          <p:nvPr/>
        </p:nvSpPr>
        <p:spPr>
          <a:xfrm>
            <a:off x="7345306" y="5584357"/>
            <a:ext cx="4027543" cy="109667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3200" b="1" smtClean="0">
                <a:solidFill>
                  <a:schemeClr val="tx1"/>
                </a:solidFill>
                <a:latin typeface="HGS創英角ﾎﾟｯﾌﾟ体" panose="040B0A00000000000000" pitchFamily="50" charset="-128"/>
                <a:ea typeface="HGS創英角ﾎﾟｯﾌﾟ体" panose="040B0A00000000000000" pitchFamily="50" charset="-128"/>
              </a:rPr>
              <a:t>バフ・デバフ効果</a:t>
            </a:r>
            <a:endParaRPr lang="en-US" altLang="ja-JP" sz="3200" b="1" smtClean="0">
              <a:solidFill>
                <a:schemeClr val="tx1"/>
              </a:solidFill>
              <a:latin typeface="HGS創英角ﾎﾟｯﾌﾟ体" panose="040B0A00000000000000" pitchFamily="50" charset="-128"/>
              <a:ea typeface="HGS創英角ﾎﾟｯﾌﾟ体" panose="040B0A00000000000000" pitchFamily="50" charset="-128"/>
            </a:endParaRPr>
          </a:p>
          <a:p>
            <a:r>
              <a:rPr lang="ja-JP" altLang="en-US" sz="3200" b="1" smtClean="0">
                <a:solidFill>
                  <a:schemeClr val="tx1"/>
                </a:solidFill>
                <a:latin typeface="HGS創英角ﾎﾟｯﾌﾟ体" panose="040B0A00000000000000" pitchFamily="50" charset="-128"/>
                <a:ea typeface="HGS創英角ﾎﾟｯﾌﾟ体" panose="040B0A00000000000000" pitchFamily="50" charset="-128"/>
              </a:rPr>
              <a:t>コスト⇧　⇒　強力</a:t>
            </a:r>
            <a:endParaRPr lang="en-US" altLang="ja-JP" sz="3200" b="1" dirty="0" smtClean="0">
              <a:solidFill>
                <a:schemeClr val="tx1"/>
              </a:solidFill>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78381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546764" y="150027"/>
            <a:ext cx="5028517"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コスト　１　建物</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35" y="1385452"/>
            <a:ext cx="2953099" cy="4218712"/>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5975" y="1427255"/>
            <a:ext cx="2542310" cy="2542310"/>
          </a:xfrm>
          <a:prstGeom prst="rect">
            <a:avLst/>
          </a:prstGeom>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5117" y="1385452"/>
            <a:ext cx="2953098" cy="4218712"/>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81474" y="952498"/>
            <a:ext cx="2812475" cy="2812475"/>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6764" y="3733668"/>
            <a:ext cx="2953099" cy="2953099"/>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88168" y="3626814"/>
            <a:ext cx="3116923" cy="3116923"/>
          </a:xfrm>
          <a:prstGeom prst="rect">
            <a:avLst/>
          </a:prstGeom>
        </p:spPr>
      </p:pic>
      <p:sp>
        <p:nvSpPr>
          <p:cNvPr id="11" name="右矢印 10"/>
          <p:cNvSpPr/>
          <p:nvPr/>
        </p:nvSpPr>
        <p:spPr>
          <a:xfrm rot="5400000">
            <a:off x="4768698" y="3840417"/>
            <a:ext cx="684551" cy="47105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正方形/長方形 11"/>
          <p:cNvSpPr/>
          <p:nvPr/>
        </p:nvSpPr>
        <p:spPr>
          <a:xfrm>
            <a:off x="3921837" y="3598197"/>
            <a:ext cx="1842091"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3200" b="1" dirty="0">
              <a:ln>
                <a:solidFill>
                  <a:srgbClr val="FFFF00"/>
                </a:solidFill>
              </a:ln>
              <a:solidFill>
                <a:srgbClr val="FF0000"/>
              </a:solidFill>
              <a:effectLst>
                <a:glow rad="228600">
                  <a:schemeClr val="accent4">
                    <a:satMod val="175000"/>
                    <a:alpha val="40000"/>
                  </a:schemeClr>
                </a:glow>
              </a:effectLst>
              <a:latin typeface="HGS創英角ﾎﾟｯﾌﾟ体" panose="040B0A00000000000000" pitchFamily="50" charset="-128"/>
              <a:ea typeface="HGS創英角ﾎﾟｯﾌﾟ体" panose="040B0A00000000000000" pitchFamily="50" charset="-128"/>
            </a:endParaRPr>
          </a:p>
        </p:txBody>
      </p:sp>
      <p:sp>
        <p:nvSpPr>
          <p:cNvPr id="13" name="右矢印 12"/>
          <p:cNvSpPr/>
          <p:nvPr/>
        </p:nvSpPr>
        <p:spPr>
          <a:xfrm rot="5400000">
            <a:off x="9988280" y="3763129"/>
            <a:ext cx="684551" cy="47105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7974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546764" y="150027"/>
            <a:ext cx="5028517"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コスト　２　建物</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526" y="1323106"/>
            <a:ext cx="2953099" cy="4218713"/>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806" y="2989943"/>
            <a:ext cx="3206527" cy="2824439"/>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9366" y="2655628"/>
            <a:ext cx="4442633" cy="3158753"/>
          </a:xfrm>
          <a:prstGeom prst="rect">
            <a:avLst/>
          </a:prstGeom>
        </p:spPr>
      </p:pic>
      <p:sp>
        <p:nvSpPr>
          <p:cNvPr id="11" name="右矢印 10"/>
          <p:cNvSpPr/>
          <p:nvPr/>
        </p:nvSpPr>
        <p:spPr>
          <a:xfrm>
            <a:off x="6643475" y="4197929"/>
            <a:ext cx="684551" cy="47105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587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546764" y="150027"/>
            <a:ext cx="5028517"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コスト　３　建物</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11" name="右矢印 10"/>
          <p:cNvSpPr/>
          <p:nvPr/>
        </p:nvSpPr>
        <p:spPr>
          <a:xfrm>
            <a:off x="6740457" y="4197929"/>
            <a:ext cx="684551" cy="47105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473" y="1323105"/>
            <a:ext cx="2953100" cy="4218714"/>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933" y="2524990"/>
            <a:ext cx="3614524" cy="3345878"/>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3923" y="2649984"/>
            <a:ext cx="4860836" cy="3095890"/>
          </a:xfrm>
          <a:prstGeom prst="rect">
            <a:avLst/>
          </a:prstGeom>
        </p:spPr>
      </p:pic>
    </p:spTree>
    <p:extLst>
      <p:ext uri="{BB962C8B-B14F-4D97-AF65-F5344CB8AC3E}">
        <p14:creationId xmlns:p14="http://schemas.microsoft.com/office/powerpoint/2010/main" val="18000401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a:xfrm>
            <a:off x="3607543" y="1553735"/>
            <a:ext cx="7836311" cy="483321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4307440" y="1841282"/>
            <a:ext cx="6436516" cy="4291010"/>
            <a:chOff x="3133307" y="2269293"/>
            <a:chExt cx="3182176" cy="2121451"/>
          </a:xfrm>
        </p:grpSpPr>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27" name="図 26"/>
            <p:cNvPicPr>
              <a:picLocks noChangeAspect="1"/>
            </p:cNvPicPr>
            <p:nvPr/>
          </p:nvPicPr>
          <p:blipFill>
            <a:blip r:embed="rId4"/>
            <a:stretch>
              <a:fillRect/>
            </a:stretch>
          </p:blipFill>
          <p:spPr>
            <a:xfrm>
              <a:off x="3133307" y="2279495"/>
              <a:ext cx="3182176" cy="2102294"/>
            </a:xfrm>
            <a:prstGeom prst="rect">
              <a:avLst/>
            </a:prstGeom>
          </p:spPr>
        </p:pic>
      </p:grpSp>
      <p:pic>
        <p:nvPicPr>
          <p:cNvPr id="44" name="図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7440" y="4731823"/>
            <a:ext cx="1421104" cy="1421104"/>
          </a:xfrm>
          <a:prstGeom prst="rect">
            <a:avLst/>
          </a:prstGeom>
          <a:effectLst>
            <a:glow rad="38100">
              <a:srgbClr val="FF0000"/>
            </a:glow>
            <a:outerShdw blurRad="50800" dist="38100" dir="8100000" sx="106000" sy="106000" algn="tr" rotWithShape="0">
              <a:srgbClr val="FF0000">
                <a:alpha val="85000"/>
              </a:srgbClr>
            </a:outerShdw>
          </a:effectLst>
        </p:spPr>
      </p:pic>
      <p:pic>
        <p:nvPicPr>
          <p:cNvPr id="39" name="図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3374" y="1392557"/>
            <a:ext cx="1503049" cy="1391336"/>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2" name="コンテンツ プレースホルダー 1"/>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0" y="1392557"/>
            <a:ext cx="3509915" cy="5014165"/>
          </a:xfrm>
        </p:spPr>
      </p:pic>
      <p:sp>
        <p:nvSpPr>
          <p:cNvPr id="6" name="正方形/長方形 5"/>
          <p:cNvSpPr/>
          <p:nvPr/>
        </p:nvSpPr>
        <p:spPr>
          <a:xfrm>
            <a:off x="1925782" y="150027"/>
            <a:ext cx="8215745"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コスト　</a:t>
            </a:r>
            <a:r>
              <a:rPr lang="en-US" altLang="ja-JP" sz="4400" b="1" dirty="0" smtClean="0">
                <a:solidFill>
                  <a:schemeClr val="tx1"/>
                </a:solidFill>
                <a:latin typeface="HGS創英角ﾎﾟｯﾌﾟ体" panose="040B0A00000000000000" pitchFamily="50" charset="-128"/>
                <a:ea typeface="HGS創英角ﾎﾟｯﾌﾟ体" panose="040B0A00000000000000" pitchFamily="50" charset="-128"/>
              </a:rPr>
              <a:t>1</a:t>
            </a: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　アクション</a:t>
            </a:r>
            <a:r>
              <a:rPr lang="ja-JP" altLang="en-US" sz="4400" b="1" dirty="0">
                <a:solidFill>
                  <a:schemeClr val="tx1"/>
                </a:solidFill>
                <a:latin typeface="HGS創英角ﾎﾟｯﾌﾟ体" panose="040B0A00000000000000" pitchFamily="50" charset="-128"/>
                <a:ea typeface="HGS創英角ﾎﾟｯﾌﾟ体" panose="040B0A00000000000000" pitchFamily="50" charset="-128"/>
              </a:rPr>
              <a:t>カード</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pic>
        <p:nvPicPr>
          <p:cNvPr id="29" name="図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90085" y="2371522"/>
            <a:ext cx="1175241" cy="1175241"/>
          </a:xfrm>
          <a:prstGeom prst="rect">
            <a:avLst/>
          </a:prstGeom>
          <a:effectLst>
            <a:glow rad="38100">
              <a:srgbClr val="FFFF00"/>
            </a:glow>
            <a:outerShdw blurRad="50800" dist="38100" dir="8100000" sx="106000" sy="106000" algn="tr" rotWithShape="0">
              <a:srgbClr val="FFFF00">
                <a:alpha val="85000"/>
              </a:srgbClr>
            </a:outerShdw>
          </a:effectLst>
        </p:spPr>
      </p:pic>
      <p:pic>
        <p:nvPicPr>
          <p:cNvPr id="30" name="図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77396" y="2699115"/>
            <a:ext cx="623526" cy="372897"/>
          </a:xfrm>
          <a:prstGeom prst="rect">
            <a:avLst/>
          </a:prstGeom>
        </p:spPr>
      </p:pic>
      <p:pic>
        <p:nvPicPr>
          <p:cNvPr id="31" name="図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92990" y="2591489"/>
            <a:ext cx="286930" cy="256553"/>
          </a:xfrm>
          <a:prstGeom prst="rect">
            <a:avLst/>
          </a:prstGeom>
        </p:spPr>
      </p:pic>
      <p:pic>
        <p:nvPicPr>
          <p:cNvPr id="33" name="図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2859" y="5546529"/>
            <a:ext cx="558897" cy="334246"/>
          </a:xfrm>
          <a:prstGeom prst="rect">
            <a:avLst/>
          </a:prstGeom>
        </p:spPr>
      </p:pic>
      <p:pic>
        <p:nvPicPr>
          <p:cNvPr id="34" name="図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2750" y="5471495"/>
            <a:ext cx="257189" cy="229961"/>
          </a:xfrm>
          <a:prstGeom prst="rect">
            <a:avLst/>
          </a:prstGeom>
        </p:spPr>
      </p:pic>
      <p:pic>
        <p:nvPicPr>
          <p:cNvPr id="35" name="図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77269" y="4205826"/>
            <a:ext cx="1358058" cy="1196234"/>
          </a:xfrm>
          <a:prstGeom prst="rect">
            <a:avLst/>
          </a:prstGeom>
          <a:effectLst>
            <a:glow rad="38100">
              <a:srgbClr val="005426"/>
            </a:glow>
            <a:outerShdw blurRad="50800" dist="38100" dir="8100000" sx="106000" sy="106000" algn="tr" rotWithShape="0">
              <a:srgbClr val="005426">
                <a:alpha val="85000"/>
              </a:srgbClr>
            </a:outerShdw>
          </a:effectLst>
        </p:spPr>
      </p:pic>
      <p:pic>
        <p:nvPicPr>
          <p:cNvPr id="36" name="図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56298" y="4358413"/>
            <a:ext cx="623526" cy="372897"/>
          </a:xfrm>
          <a:prstGeom prst="rect">
            <a:avLst/>
          </a:prstGeom>
        </p:spPr>
      </p:pic>
      <p:pic>
        <p:nvPicPr>
          <p:cNvPr id="3" name="図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38643" y="3481571"/>
            <a:ext cx="1063290" cy="1063290"/>
          </a:xfrm>
          <a:prstGeom prst="rect">
            <a:avLst/>
          </a:prstGeom>
        </p:spPr>
      </p:pic>
      <p:pic>
        <p:nvPicPr>
          <p:cNvPr id="40" name="図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4346" y="3481571"/>
            <a:ext cx="1063290" cy="1063290"/>
          </a:xfrm>
          <a:prstGeom prst="rect">
            <a:avLst/>
          </a:prstGeom>
        </p:spPr>
      </p:pic>
      <p:pic>
        <p:nvPicPr>
          <p:cNvPr id="41" name="図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72340" y="3457408"/>
            <a:ext cx="1063290" cy="1063290"/>
          </a:xfrm>
          <a:prstGeom prst="rect">
            <a:avLst/>
          </a:prstGeom>
        </p:spPr>
      </p:pic>
      <p:pic>
        <p:nvPicPr>
          <p:cNvPr id="23" name="図 22"/>
          <p:cNvPicPr>
            <a:picLocks noChangeAspect="1"/>
          </p:cNvPicPr>
          <p:nvPr/>
        </p:nvPicPr>
        <p:blipFill>
          <a:blip r:embed="rId12"/>
          <a:stretch>
            <a:fillRect/>
          </a:stretch>
        </p:blipFill>
        <p:spPr>
          <a:xfrm>
            <a:off x="4204129" y="4729245"/>
            <a:ext cx="1543050" cy="1847850"/>
          </a:xfrm>
          <a:prstGeom prst="rect">
            <a:avLst/>
          </a:prstGeom>
        </p:spPr>
      </p:pic>
      <p:pic>
        <p:nvPicPr>
          <p:cNvPr id="37" name="図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73687" y="1755865"/>
            <a:ext cx="1063290" cy="1063290"/>
          </a:xfrm>
          <a:prstGeom prst="rect">
            <a:avLst/>
          </a:prstGeom>
        </p:spPr>
      </p:pic>
      <p:sp>
        <p:nvSpPr>
          <p:cNvPr id="38" name="楕円 37"/>
          <p:cNvSpPr/>
          <p:nvPr/>
        </p:nvSpPr>
        <p:spPr>
          <a:xfrm>
            <a:off x="8684106" y="2158557"/>
            <a:ext cx="242451" cy="2363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図 23"/>
          <p:cNvPicPr>
            <a:picLocks noChangeAspect="1"/>
          </p:cNvPicPr>
          <p:nvPr/>
        </p:nvPicPr>
        <p:blipFill>
          <a:blip r:embed="rId12"/>
          <a:stretch>
            <a:fillRect/>
          </a:stretch>
        </p:blipFill>
        <p:spPr>
          <a:xfrm>
            <a:off x="8026873" y="1234632"/>
            <a:ext cx="1543050" cy="1847850"/>
          </a:xfrm>
          <a:prstGeom prst="rect">
            <a:avLst/>
          </a:prstGeom>
        </p:spPr>
      </p:pic>
      <p:pic>
        <p:nvPicPr>
          <p:cNvPr id="22" name="図 21"/>
          <p:cNvPicPr>
            <a:picLocks noChangeAspect="1"/>
          </p:cNvPicPr>
          <p:nvPr/>
        </p:nvPicPr>
        <p:blipFill>
          <a:blip r:embed="rId12"/>
          <a:stretch>
            <a:fillRect/>
          </a:stretch>
        </p:blipFill>
        <p:spPr>
          <a:xfrm>
            <a:off x="4120810" y="1363585"/>
            <a:ext cx="1543050" cy="1847850"/>
          </a:xfrm>
          <a:prstGeom prst="rect">
            <a:avLst/>
          </a:prstGeom>
        </p:spPr>
      </p:pic>
    </p:spTree>
    <p:extLst>
      <p:ext uri="{BB962C8B-B14F-4D97-AF65-F5344CB8AC3E}">
        <p14:creationId xmlns:p14="http://schemas.microsoft.com/office/powerpoint/2010/main" val="92037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0" presetClass="path" presetSubtype="0" accel="50000" decel="50000" fill="hold" nodeType="afterEffect">
                                  <p:stCondLst>
                                    <p:cond delay="0"/>
                                  </p:stCondLst>
                                  <p:childTnLst>
                                    <p:animMotion origin="layout" path="M 7.91667E-6 -2.59259E-6 L 7.91667E-6 -2.59259E-6 C 0.0017 0.00555 0.003 0.01157 0.00482 0.0169 C 0.01055 0.03356 0.00899 0.02129 0.01433 0.04004 C 0.01511 0.04305 0.01615 0.0456 0.01667 0.04861 C 0.01732 0.05139 0.01719 0.0544 0.01797 0.05717 C 0.01889 0.06088 0.02032 0.06412 0.02149 0.06759 C 0.0224 0.07384 0.02383 0.07847 0.02149 0.08449 C 0.02071 0.0868 0.01928 0.08773 0.01797 0.08889 C 0.01641 0.09004 0.01472 0.09004 0.01316 0.09097 C 0.00352 0.09583 0.01745 0.09166 -0.00351 0.09514 C -0.02552 0.09328 -0.02226 0.10116 -0.03203 0.08889 C -0.03372 0.0868 -0.03528 0.08449 -0.03684 0.08241 C -0.03763 0.08032 -0.03789 0.07662 -0.03919 0.07616 C -0.04231 0.075 -0.0457 0.07639 -0.04869 0.07824 C -0.05143 0.07986 -0.05325 0.08472 -0.05585 0.0868 C -0.05872 0.08889 -0.06145 0.09097 -0.06419 0.09305 C -0.06536 0.09398 -0.06666 0.09421 -0.06783 0.09514 C -0.06914 0.09629 -0.07018 0.09791 -0.07135 0.0993 C -0.07291 0.1037 -0.07708 0.10717 -0.07617 0.11203 L -0.07135 0.1375 L -0.06901 0.15023 C -0.0677 0.15717 -0.06731 0.16088 -0.06419 0.16713 C -0.06328 0.16898 -0.06184 0.16991 -0.06067 0.17129 C -0.0582 0.17801 -0.05364 0.19097 -0.04999 0.19259 L -0.04518 0.19467 C -0.04036 0.19398 -0.03554 0.19467 -0.03085 0.19259 C -0.02903 0.19166 -0.0276 0.18842 -0.02617 0.18611 C -0.02252 0.18078 -0.02265 0.18009 -0.02018 0.17338 C -0.02057 0.16921 -0.02018 0.16458 -0.02135 0.16088 C -0.02304 0.15555 -0.02981 0.14583 -0.03333 0.14166 C -0.03515 0.13935 -0.03697 0.13657 -0.03919 0.13541 C -0.04231 0.13379 -0.04557 0.13403 -0.04869 0.13333 C -0.0582 0.125 -0.05338 0.12847 -0.06302 0.12268 L -0.06666 0.1206 L -0.07018 0.11852 C -0.0746 0.11991 -0.0789 0.12106 -0.08333 0.12268 C -0.08593 0.12361 -0.08945 0.12685 -0.09166 0.12893 C -0.09283 0.13032 -0.09401 0.13194 -0.09518 0.13333 C -0.09635 0.13657 -0.09869 0.14166 -0.09869 0.14606 C -0.09869 0.15231 -0.09726 0.15694 -0.09635 0.16296 C -0.09596 0.16574 -0.09557 0.16852 -0.09518 0.17129 C -0.09427 0.17824 -0.09427 0.18217 -0.09283 0.18819 C -0.09205 0.1912 -0.09166 0.19444 -0.09036 0.19676 C -0.08984 0.19768 -0.08216 0.20092 -0.08203 0.20092 C -0.07643 0.19907 -0.07031 0.19884 -0.06536 0.19259 C -0.06406 0.19074 -0.06315 0.18819 -0.06184 0.18611 C -0.06145 0.18565 -0.05481 0.17662 -0.05351 0.17569 C -0.05195 0.17453 -0.05039 0.17407 -0.04869 0.17338 C -0.04674 0.17106 -0.04192 0.16551 -0.04036 0.16296 C -0.03945 0.16111 -0.03906 0.15833 -0.03802 0.15648 C -0.03658 0.15416 -0.03463 0.15278 -0.03333 0.15023 C -0.02916 0.14213 -0.02604 0.13449 -0.02369 0.12477 C -0.0233 0.12268 -0.02291 0.1206 -0.02252 0.11852 C -0.02291 0.11273 -0.02278 0.10694 -0.02369 0.10162 C -0.02434 0.09815 -0.02617 0.09606 -0.02734 0.09305 C -0.02929 0.08773 -0.0332 0.07546 -0.0345 0.06967 C -0.03554 0.06504 -0.03606 0.05995 -0.03684 0.05486 C -0.03893 0.04328 -0.03919 0.04259 -0.04166 0.03171 C -0.04075 0.0125 -0.04192 0.00972 -0.03802 -0.0044 C -0.03736 -0.00648 -0.03645 -0.00857 -0.03567 -0.01065 L -0.03333 -0.02755 L -0.03203 -0.03611 C -0.03307 -0.05162 -0.03229 -0.05093 -0.0345 -0.06158 C -0.03528 -0.06505 -0.03554 -0.06898 -0.03684 -0.07199 C -0.04088 -0.08102 -0.05234 -0.09167 -0.05703 -0.09537 C -0.05898 -0.09676 -0.06106 -0.09653 -0.06302 -0.09746 C -0.06549 -0.09861 -0.06783 -0.10023 -0.07018 -0.10162 C -0.07239 -0.10695 -0.07499 -0.11227 -0.07617 -0.11852 C -0.07682 -0.12269 -0.07617 -0.12755 -0.07734 -0.13125 C -0.07903 -0.13658 -0.08294 -0.13866 -0.0845 -0.14398 C -0.09166 -0.16968 -0.08919 -0.15764 -0.09283 -0.18009 C -0.09322 -0.18634 -0.09335 -0.19283 -0.09401 -0.19908 C -0.0957 -0.21644 -0.09895 -0.22454 -0.09518 -0.24352 C -0.09453 -0.24653 -0.09205 -0.2463 -0.09036 -0.24769 C -0.08841 -0.2463 -0.08619 -0.24584 -0.0845 -0.24352 C -0.08242 -0.24074 -0.08138 -0.23634 -0.07968 -0.23287 C -0.07864 -0.23056 -0.07734 -0.22871 -0.07617 -0.22662 C -0.07578 -0.22454 -0.07539 -0.22222 -0.07499 -0.22014 C -0.07421 -0.21736 -0.07343 -0.21435 -0.07252 -0.21181 C -0.06914 -0.20185 -0.06601 -0.19352 -0.06067 -0.18634 C -0.05651 -0.18079 -0.05221 -0.1757 -0.04752 -0.17153 C -0.04023 -0.16505 -0.03229 -0.16088 -0.02499 -0.15463 C -0.01562 -0.14676 -0.0069 -0.13704 0.00248 -0.12917 C 0.03178 -0.10463 0.02982 -0.10903 0.05717 -0.09121 C 0.06446 -0.08634 0.07149 -0.08125 0.07865 -0.07639 C 0.07904 -0.07408 0.07995 -0.07222 0.07982 -0.06991 C 0.07956 -0.0669 0.07826 -0.06435 0.07748 -0.06158 C 0.06993 -0.03681 0.07553 -0.05463 0.06316 -0.02755 C 0.05938 -0.01945 0.05678 -0.00949 0.05248 -0.00232 C 0.0392 0.02037 0.02253 0.03657 0.01081 0.06134 C 0.00222 0.07916 -0.00338 0.09259 -0.01302 0.10787 C -0.0164 0.11319 -0.02031 0.11736 -0.02369 0.12268 C -0.0263 0.12662 -0.02812 0.13194 -0.03085 0.13541 C -0.03333 0.13842 -0.03645 0.13981 -0.03919 0.14166 C -0.04609 0.14653 -0.05351 0.1493 -0.06067 0.15231 C -0.07044 0.15648 -0.06315 0.15231 -0.07018 0.15648 C -0.07096 0.15926 -0.07239 0.1618 -0.07252 0.16504 C -0.07317 0.17731 -0.07109 0.18472 -0.06783 0.19467 C -0.0664 0.19907 -0.06523 0.20416 -0.06302 0.20741 C -0.05716 0.2162 -0.05143 0.22708 -0.04401 0.23055 C -0.03841 0.23333 -0.02643 0.23958 -0.02018 0.2412 C -0.01588 0.24236 -0.01145 0.24259 -0.00703 0.24328 C 0.00326 0.23981 0.01381 0.23796 0.02383 0.23264 C 0.03021 0.2294 0.03568 0.22245 0.04167 0.21782 C 0.05079 0.21111 0.06029 0.20625 0.06915 0.19884 C 0.08047 0.18935 0.09128 0.17754 0.10248 0.16713 C 0.10639 0.16342 0.11081 0.16134 0.11433 0.15648 C 0.12461 0.14236 0.12318 0.14143 0.13464 0.13541 C 0.13816 0.13356 0.1418 0.13264 0.14532 0.13125 C 0.1517 0.12847 0.15795 0.12523 0.16433 0.12268 C 0.1681 0.12129 0.1806 0.11643 0.18464 0.11412 C 0.19206 0.11018 0.19831 0.10509 0.20482 0.09722 C 0.21133 0.08958 0.21303 0.08449 0.21797 0.07407 C 0.21954 0.06551 0.22722 0.05254 0.22266 0.04861 C 0.22032 0.04653 0.21797 0.04398 0.2155 0.04236 C 0.20508 0.03495 0.20157 0.03403 0.1918 0.02963 C 0.17592 0.01551 0.18816 0.02407 0.1668 0.0169 C 0.14701 0.01018 0.15612 0.01065 0.13698 0.00625 C 0.12188 0.00278 0.11329 0.00185 0.09883 -2.59259E-6 C 0.08972 0.00139 0.08034 -2.59259E-6 0.07149 0.00416 C 0.06654 0.00648 0.0629 0.01435 0.05834 0.01898 C 0.05417 0.02338 0.04961 0.02708 0.04532 0.03171 C 0.03607 0.04166 0.01967 0.06041 0.01081 0.07407 C 0.00144 0.08819 -0.01666 0.11852 -0.01666 0.11852 C -0.01822 0.12338 -0.02161 0.12754 -0.02135 0.13333 C -0.02109 0.13981 -0.01796 0.14537 -0.01536 0.15023 C -0.01093 0.15903 -0.00221 0.16273 0.00365 0.16504 C 0.02292 0.17245 0.02813 0.17268 0.04532 0.17778 C 0.04961 0.17893 0.05391 0.18125 0.05834 0.18194 C 0.06915 0.18356 0.07982 0.18333 0.0905 0.18403 C 0.09454 0.18518 0.10222 0.18773 0.10599 0.18819 C 0.12058 0.19097 0.13399 0.19143 0.14883 0.19259 C 0.15808 0.19653 0.16719 0.20023 0.17631 0.20532 C 0.18152 0.2081 0.18581 0.21041 0.1905 0.21574 C 0.19323 0.21875 0.19922 0.22824 0.20131 0.23264 C 0.203 0.2368 0.20599 0.24537 0.20599 0.24537 C 0.21003 0.24398 0.2142 0.24375 0.21797 0.2412 C 0.22058 0.23935 0.22305 0.23634 0.22514 0.23264 C 0.22826 0.22708 0.23034 0.21852 0.23464 0.21574 L 0.24415 0.20949 C 0.25131 0.21018 0.25847 0.21041 0.2655 0.21157 C 0.26719 0.2118 0.26902 0.21203 0.27032 0.21366 C 0.27149 0.21504 0.27175 0.21805 0.27266 0.22014 C 0.27383 0.22245 0.27514 0.22407 0.27631 0.22639 C 0.278 0.22986 0.27904 0.23403 0.28099 0.23703 C 0.28985 0.25046 0.29584 0.25578 0.30717 0.26018 C 0.31146 0.26203 0.31589 0.26157 0.32032 0.2625 C 0.32266 0.26018 0.32592 0.25995 0.32748 0.25602 C 0.32904 0.25185 0.32813 0.24606 0.32865 0.2412 C 0.32943 0.23449 0.33139 0.23055 0.33347 0.2243 C 0.33386 0.21875 0.33412 0.21296 0.33464 0.20741 C 0.3349 0.20301 0.33594 0.19884 0.33581 0.19467 C 0.33555 0.18819 0.33334 0.17338 0.33217 0.16504 C 0.33178 0.13611 0.33204 0.10717 0.33099 0.07824 C 0.33086 0.07315 0.32982 0.06805 0.32865 0.06342 C 0.32787 0.06018 0.32644 0.05764 0.32514 0.05486 C 0.32396 0.05278 0.32292 0.05 0.32149 0.04861 C 0.32006 0.04722 0.31836 0.04722 0.3168 0.04653 C 0.30925 0.04722 0.30118 0.04398 0.29415 0.04861 C 0.28777 0.05278 0.28295 0.0625 0.27865 0.07199 C 0.2642 0.1037 0.25639 0.14629 0.23816 0.17129 C 0.21055 0.20926 0.22188 0.19861 0.20717 0.21157 C 0.19128 0.19375 0.19948 0.20879 0.19415 0.16504 C 0.19128 0.14143 0.18829 0.12847 0.18464 0.10578 C 0.18334 0.09791 0.18204 0.09028 0.18099 0.08241 C 0.18047 0.07754 0.18021 0.07268 0.17982 0.06759 C 0.18295 0.06412 0.18594 0.05995 0.18933 0.05717 C 0.19948 0.04861 0.20769 0.04907 0.21915 0.04653 C 0.22422 0.04791 0.22956 0.04815 0.23464 0.05069 C 0.23764 0.05231 0.24258 0.06018 0.24532 0.06342 C 0.2711 0.09328 0.25586 0.07616 0.27383 0.09305 C 0.27748 0.09653 0.28073 0.10162 0.28464 0.1037 C 0.28998 0.10648 0.29571 0.10648 0.30131 0.10787 C 0.30326 0.10717 0.30573 0.10833 0.30717 0.10578 C 0.3086 0.10324 0.30847 0.09884 0.30847 0.09514 C 0.30847 0.0831 0.30756 0.07106 0.30717 0.05926 C 0.30756 0.05416 0.30769 0.04907 0.30847 0.04444 C 0.30964 0.03703 0.31237 0.03055 0.31316 0.02315 L 0.31433 0.01273 C 0.31589 -0.01482 0.31667 -0.00834 0.31198 -0.04028 C 0.31159 -0.04329 0.31081 -0.04653 0.30964 -0.04884 C 0.30456 -0.05787 0.30066 -0.0581 0.29415 -0.06158 C 0.27865 -0.05602 0.29792 -0.0632 0.2668 -0.04676 C 0.26277 -0.04445 0.25886 -0.04167 0.25482 -0.04028 C 0.25053 -0.03889 0.2461 -0.03889 0.2418 -0.0382 C 0.23855 -0.0375 0.23542 -0.03681 0.23217 -0.03611 C 0.21706 -0.02523 0.2224 -0.02732 0.19297 -0.03611 C 0.19154 -0.03658 0.19154 -0.04051 0.1905 -0.04236 C 0.18907 -0.04537 0.18764 -0.04838 0.18581 -0.05093 C 0.15339 -0.09422 0.16133 -0.08472 0.13464 -0.11019 C 0.13295 -0.12014 0.13073 -0.12963 0.12982 -0.13982 C 0.12917 -0.14746 0.13139 -0.15278 0.13464 -0.15672 C 0.13607 -0.15857 0.1379 -0.15903 0.13933 -0.16088 C 0.14115 -0.16343 0.14219 -0.16736 0.14415 -0.16945 C 0.14961 -0.1757 0.15691 -0.17778 0.16316 -0.18009 C 0.16745 -0.18148 0.17188 -0.18287 0.17631 -0.18426 C 0.19532 -0.18218 0.21446 -0.18125 0.23347 -0.17778 C 0.23868 -0.17685 0.24362 -0.17315 0.24883 -0.17153 C 0.25326 -0.17014 0.25769 -0.17037 0.26198 -0.16945 C 0.26433 -0.16898 0.2668 -0.16806 0.26915 -0.16736 C 0.28321 -0.15903 0.27605 -0.16019 0.2905 -0.16297 C 0.29193 -0.16435 0.29753 -0.16898 0.29883 -0.17153 C 0.30079 -0.17547 0.30365 -0.18426 0.30365 -0.18426 C 0.30404 -0.18912 0.30482 -0.19398 0.30482 -0.19908 C 0.30482 -0.20834 0.30547 -0.21783 0.30365 -0.22662 C 0.30352 -0.22755 0.29597 -0.24167 0.29297 -0.24352 C 0.29063 -0.24491 0.28816 -0.24468 0.28581 -0.2456 C 0.28021 -0.24769 0.27474 -0.24977 0.26915 -0.25185 C 0.25808 -0.24977 0.24688 -0.24861 0.23581 -0.2456 C 0.23099 -0.24422 0.23086 -0.23959 0.22748 -0.23496 C 0.22566 -0.23264 0.22357 -0.23079 0.22149 -0.22871 C 0.21641 -0.22361 0.21081 -0.21991 0.20599 -0.21389 C 0.20092 -0.20741 0.18842 -0.18542 0.18464 -0.1757 C 0.18256 -0.1706 0.18139 -0.16459 0.17982 -0.1588 C 0.18021 -0.15185 0.17956 -0.14422 0.18099 -0.13773 C 0.18438 -0.12222 0.1918 -0.10718 0.20014 -0.09954 C 0.20456 -0.09537 0.21433 -0.09121 0.21433 -0.09121 C 0.23204 -0.09514 0.21915 -0.09352 0.24649 -0.08889 C 0.32253 -0.07639 0.25925 -0.09051 0.3668 -0.06158 C 0.36876 -0.05996 0.37071 -0.05857 0.37266 -0.05718 C 0.37383 -0.05648 0.37592 -0.05301 0.37631 -0.05509 C 0.37683 -0.0581 0.37474 -0.06088 0.37383 -0.06366 C 0.37318 -0.06574 0.37266 -0.06852 0.37149 -0.06991 C 0.37019 -0.07153 0.36836 -0.07107 0.3668 -0.07199 C 0.36472 -0.07315 0.36277 -0.075 0.36081 -0.07639 C 0.34519 -0.08588 0.33217 -0.09329 0.3155 -0.09954 C 0.30665 -0.10278 0.29271 -0.10463 0.28347 -0.10602 C 0.28178 -0.10672 0.28021 -0.10741 0.27865 -0.1081 C 0.27592 -0.10903 0.27305 -0.1088 0.27032 -0.11019 C 0.26862 -0.11088 0.26719 -0.11297 0.2655 -0.11435 C 0.26277 -0.11667 0.26003 -0.11875 0.25717 -0.12084 C 0.25378 -0.12315 0.23764 -0.13009 0.23099 -0.13982 C 0.22487 -0.14908 0.22982 -0.14283 0.22514 -0.15255 C 0.22357 -0.15556 0.22175 -0.15787 0.22032 -0.16088 C 0.21693 -0.16852 0.21459 -0.17755 0.21081 -0.18426 C 0.20964 -0.18634 0.20821 -0.1882 0.20717 -0.19051 C 0.20534 -0.19514 0.20482 -0.20162 0.20248 -0.20533 C 0.19779 -0.21297 0.17995 -0.22107 0.17631 -0.22222 C 0.16954 -0.22454 0.16277 -0.22523 0.15599 -0.22662 C 0.1487 -0.22801 0.13204 -0.22986 0.12501 -0.23079 L 0.08217 -0.22871 C 0.07956 -0.22847 0.06042 -0.225 0.05717 -0.22454 C 0.05482 -0.22315 0.05248 -0.22153 0.05001 -0.22014 C 0.04688 -0.21852 0.0405 -0.21597 0.0405 -0.21597 C 0.03178 -0.20047 0.04389 -0.2213 0.02865 -0.19908 C 0.02696 -0.19653 0.02553 -0.19329 0.02383 -0.19051 C 0.0224 -0.1882 0.02045 -0.18681 0.01915 -0.18426 C 0.01719 -0.18033 0.01589 -0.1757 0.01433 -0.17153 C 0.0155 -0.16297 0.01537 -0.15347 0.01797 -0.14607 C 0.01967 -0.14121 0.02344 -0.14028 0.02631 -0.13773 C 0.0306 -0.1338 0.0349 -0.13009 0.03933 -0.12709 C 0.04831 -0.12084 0.05769 -0.11597 0.06667 -0.11019 C 0.06876 -0.1088 0.07058 -0.10672 0.07266 -0.10602 C 0.0849 -0.1007 0.09024 -0.1 0.10131 -0.09746 C 0.10404 -0.09884 0.10769 -0.09792 0.10964 -0.10162 C 0.11146 -0.10533 0.11107 -0.11158 0.11081 -0.11644 C 0.10951 -0.13565 0.10378 -0.15093 0.09532 -0.16297 C 0.09284 -0.16667 0.06407 -0.19422 0.05964 -0.19699 C 0.053 -0.20116 0.04597 -0.20209 0.03933 -0.20533 C -0.00104 -0.2257 0.02722 -0.21597 -0.00117 -0.22454 C -0.00234 -0.22523 -0.00351 -0.22662 -0.00468 -0.22662 C -0.00937 -0.22662 -0.01236 -0.22269 -0.01666 -0.22014 C -0.0194 -0.21852 -0.02213 -0.21713 -0.02499 -0.21597 C -0.02851 -0.21435 -0.03216 -0.21343 -0.03567 -0.21181 C -0.04869 -0.20602 -0.04986 -0.20463 -0.06302 -0.19699 C -0.08867 -0.16111 -0.07278 -0.18866 -0.08567 -0.15672 C -0.08749 -0.15232 -0.0901 -0.14884 -0.09166 -0.14398 C -0.09453 -0.13449 -0.09557 -0.12361 -0.09869 -0.11435 L -0.10833 -0.08681 C -0.1095 -0.08334 -0.11067 -0.07986 -0.11184 -0.07639 L -0.11536 -0.06574 C -0.11302 -0.05787 -0.11158 -0.04908 -0.10833 -0.04236 C -0.1026 -0.03102 -0.0901 -0.02014 -0.08203 -0.01482 C -0.05286 0.00393 -0.06041 0.00092 -0.03802 0.00416 C -0.03164 0.00625 -0.02539 0.01065 -0.01901 0.01041 C -0.00338 0.00995 0.03451 0.00023 0.05131 -0.01065 C 0.08204 -0.03056 0.09206 -0.04121 0.1155 -0.06366 C 0.11758 -0.06922 0.12175 -0.07384 0.12149 -0.08056 C 0.12084 -0.10278 0.09506 -0.12454 0.0905 -0.12917 C 0.07735 -0.14283 0.06381 -0.15556 0.05001 -0.16736 C 0.03112 -0.18357 0.01693 -0.19306 -0.00351 -0.19908 C -0.00976 -0.20093 -0.01627 -0.20047 -0.02252 -0.20116 C -0.02968 -0.19769 -0.03749 -0.19676 -0.04401 -0.19051 C -0.04583 -0.18889 -0.04531 -0.18357 -0.04518 -0.18009 C -0.04414 -0.15972 -0.04153 -0.1338 -0.0345 -0.11644 C -0.02265 -0.08773 -0.01132 -0.05764 0.00365 -0.03403 C 0.0112 -0.02199 0.0181 -0.00857 0.02631 0.00208 C 0.03607 0.01481 0.06459 0.04583 0.07865 0.05717 C 0.08399 0.06134 0.08972 0.06458 0.09532 0.06759 C 0.16068 0.10301 0.10977 0.07453 0.15365 0.09514 C 0.17097 0.10324 0.17735 0.10926 0.19532 0.11412 C 0.20118 0.11574 0.20717 0.11574 0.21316 0.11643 C 0.2155 0.11921 0.21902 0.12014 0.22032 0.12477 C 0.22136 0.1287 0.2198 0.13333 0.21915 0.1375 C 0.21862 0.1412 0.21745 0.14444 0.2168 0.14815 C 0.21589 0.15231 0.21524 0.15648 0.21433 0.16088 C 0.21368 0.16435 0.21277 0.16782 0.21198 0.17129 C 0.21159 0.17338 0.21172 0.17639 0.21081 0.17778 C 0.20131 0.1912 0.19675 0.18912 0.18464 0.19259 C 0.15456 0.19028 0.13347 0.1919 0.10599 0.18194 C 0.09532 0.17801 0.08425 0.17153 0.07501 0.16088 C 0.06784 0.15231 0.0543 0.12963 0.04883 0.11852 C 0.03711 0.09444 0.03868 0.09537 0.03217 0.06759 C 0.03178 0.05555 0.03047 0.04375 0.03099 0.03171 C 0.03126 0.025 0.03308 0.01875 0.03464 0.01273 C 0.0362 0.00602 0.03816 -0.00047 0.0405 -0.00648 C 0.04219 -0.01042 0.04415 -0.01435 0.04649 -0.01713 C 0.05508 -0.02685 0.06407 -0.02801 0.07383 -0.03195 C 0.10326 -0.02824 0.13295 -0.02963 0.16198 -0.0213 C 0.18425 -0.01482 0.21342 0.01921 0.22982 0.04444 C 0.23438 0.05116 0.23698 0.06134 0.2405 0.06967 C 0.2418 0.08495 0.24467 0.10092 0.2418 0.11643 C 0.24063 0.12268 0.23477 0.125 0.23217 0.12685 C 0.19349 0.12523 0.17813 0.12754 0.1405 0.11412 C 0.13464 0.11203 0.12852 0.11065 0.12266 0.10787 C 0.11342 0.10347 0.11003 0.09977 0.10248 0.09305 C 0.10209 0.09028 0.10105 0.0875 0.10131 0.08449 C 0.10144 0.08148 0.10287 0.07893 0.10365 0.07616 C 0.10756 0.06065 0.10417 0.07037 0.10834 0.05926 C 0.11003 0.06203 0.11185 0.06435 0.11316 0.06759 C 0.11394 0.06944 0.11368 0.07222 0.11433 0.07407 C 0.11641 0.0794 0.11928 0.08356 0.12149 0.08889 C 0.12487 0.09676 0.12474 0.09791 0.12631 0.10578 C 0.12553 0.10856 0.12501 0.1118 0.12383 0.11412 C 0.11563 0.13078 0.11498 0.12477 0.10131 0.12477 L 0.13464 0.09305 " pathEditMode="relative"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19" dur="2000" fill="hold"/>
                                        <p:tgtEl>
                                          <p:spTgt spid="3"/>
                                        </p:tgtEl>
                                        <p:attrNameLst>
                                          <p:attrName>ppt_x</p:attrName>
                                          <p:attrName>ppt_y</p:attrName>
                                        </p:attrNameLst>
                                      </p:cBhvr>
                                    </p:animMotion>
                                  </p:childTnLst>
                                </p:cTn>
                              </p:par>
                              <p:par>
                                <p:cTn id="20" presetID="0" presetClass="path" presetSubtype="0" accel="50000" decel="50000" fill="hold" nodeType="withEffect">
                                  <p:stCondLst>
                                    <p:cond delay="0"/>
                                  </p:stCondLst>
                                  <p:childTnLst>
                                    <p:animMotion origin="layout" path="M -6.45833E-6 -9.25926E-6 L -6.45833E-6 -9.25926E-6 C 0.00364 -0.00556 0.00728 -0.01089 0.01067 -0.0169 C 0.01393 -0.02269 0.01913 -0.03519 0.02148 -0.04237 C 0.02408 -0.0507 0.02616 -0.05926 0.02864 -0.06783 L 0.03567 -0.09306 C 0.03658 -0.09746 0.03723 -0.10163 0.03814 -0.10579 C 0.03879 -0.1095 0.03984 -0.11274 0.04049 -0.11644 C 0.04309 -0.1301 0.03984 -0.12014 0.044 -0.13126 C 0.04322 -0.11297 0.04218 -0.09468 0.04166 -0.07616 C 0.03801 0.07384 0.04257 -0.02964 0.03932 0.04027 C 0.03971 0.05439 0.03528 0.07175 0.04049 0.0824 C 0.04387 0.08935 0.05077 0.07754 0.05481 0.07199 C 0.06093 0.06319 0.06549 0.05138 0.07031 0.04027 C 0.08814 -0.00139 0.08228 0.01805 0.09049 -0.01482 C 0.09205 -0.02825 0.09478 -0.04144 0.09531 -0.0551 C 0.0957 -0.06644 0.09557 -0.07778 0.09648 -0.08889 C 0.09739 -0.10047 0.09791 -0.09885 0.10247 -0.10163 C 0.10364 -0.09676 0.1052 -0.0919 0.10598 -0.08681 C 0.10859 -0.06876 0.10885 -0.04584 0.1095 -0.02755 C 0.10872 0.03472 0.10728 0.0743 0.1095 0.13541 C 0.10976 0.13958 0.11236 0.16296 0.11432 0.16921 C 0.1151 0.17199 0.11666 0.17361 0.11783 0.17569 C 0.12278 0.16921 0.12734 0.16365 0.13098 0.15439 C 0.13359 0.14791 0.13515 0.1405 0.13697 0.13333 C 0.13945 0.12361 0.14218 0.11388 0.14413 0.1037 C 0.14583 0.09398 0.14661 0.08402 0.14765 0.07407 C 0.15064 0.04583 0.15247 0.02013 0.15481 -0.00857 C 0.15403 -0.03172 0.15364 -0.05533 0.15129 -0.07825 C 0.15077 -0.08195 0.1496 -0.08542 0.14882 -0.08889 C 0.14557 -0.06019 0.14726 -0.07871 0.14882 -0.0213 C 0.14908 -0.01204 0.14973 -0.00278 0.14999 0.00624 C 0.15051 0.01828 0.15038 0.03032 0.15129 0.04236 C 0.15195 0.05161 0.15377 0.06064 0.15481 0.0699 C 0.15572 0.07754 0.1565 0.08518 0.15715 0.09305 C 0.15781 0.10092 0.15781 0.11689 0.1608 0.12476 C 0.16184 0.12777 0.16393 0.12916 0.16549 0.13124 C 0.16796 0.13055 0.17044 0.13078 0.17265 0.12916 C 0.17838 0.1243 0.18684 0.10879 0.19049 0.10161 C 0.19817 0.08611 0.20221 0.0743 0.20715 0.05509 C 0.20911 0.04745 0.21041 0.03958 0.21197 0.03171 C 0.21366 0.01342 0.21588 -0.00464 0.21549 -0.02339 C 0.21523 -0.0382 0.21445 -0.05301 0.21314 -0.06783 C 0.21288 -0.07153 0.21158 -0.07477 0.2108 -0.07825 C 0.2052 -0.05533 0.2082 -0.07153 0.20598 -0.04445 C 0.20455 -0.02616 0.20234 -0.00788 0.20129 0.01064 C 0.1996 0.03657 0.20038 0.02314 0.19882 0.05069 C 0.19921 0.05925 0.19491 0.0824 0.20364 0.0824 C 0.2052 0.0824 0.20676 0.08101 0.20833 0.08032 C 0.2108 0.07615 0.21353 0.07245 0.21549 0.06759 C 0.22083 0.05509 0.21822 0.05486 0.22031 0.04027 C 0.22083 0.03657 0.22187 0.0331 0.22265 0.02962 C 0.22473 0.00439 0.22499 0.00949 0.22148 -0.02755 C 0.22122 -0.03056 0.21991 -0.03311 0.21913 -0.03589 C 0.20963 -0.01575 0.21471 -0.03079 0.2108 -9.25926E-6 C 0.20768 0.02453 0.20702 0.01944 0.20481 0.04236 C 0.19895 0.10161 0.20559 0.04699 0.19999 0.09097 C 0.20038 0.09791 0.19999 0.10532 0.20129 0.11203 C 0.20169 0.11458 0.20338 0.11689 0.20481 0.11643 C 0.20898 0.11458 0.21536 0.09768 0.21666 0.09305 C 0.22057 0.08078 0.22747 0.05509 0.22747 0.05509 C 0.22877 0.03657 0.23176 0.00763 0.22382 -0.00649 C 0.22226 -0.00926 0.22096 -0.01274 0.21913 -0.01482 C 0.2177 -0.01644 0.21588 -0.01621 0.21432 -0.0169 C 0.2039 0.00786 0.20611 -0.0007 0.19882 0.03796 C 0.19843 0.04027 0.19674 0.04606 0.19765 0.04444 C 0.19895 0.04212 0.19921 0.03865 0.19999 0.03587 C 0.20195 0.02962 0.20416 0.02337 0.20598 0.01689 C 0.20741 0.01203 0.20833 0.00694 0.20963 0.00208 C 0.21041 -0.00649 0.21249 -0.01482 0.21197 -0.02339 C 0.21002 -0.05857 0.20481 -0.13797 0.18215 -0.16089 C 0.17942 -0.16366 0.17682 -0.16737 0.17382 -0.16922 C 0.17161 -0.17084 0.16913 -0.17084 0.16666 -0.17153 C 0.16393 -0.16922 0.1608 -0.16829 0.15833 -0.16505 C 0.15481 -0.16042 0.15143 -0.15464 0.14882 -0.14815 C 0.14439 -0.13704 0.13606 -0.09584 0.1345 -0.08889 C 0.12356 0.02661 0.12669 -0.02292 0.12265 0.05925 C 0.12291 0.06458 0.11926 0.10879 0.13215 0.10995 C 0.1371 0.11041 0.14166 0.10578 0.14648 0.1037 C 0.14843 0.09884 0.1509 0.09444 0.15247 0.08888 C 0.15715 0.07083 0.15572 0.06365 0.15715 0.04444 C 0.15781 0.03657 0.15872 0.02893 0.15963 0.02106 C 0.15885 0.01064 0.1565 -0.0382 0.15247 -0.0551 C 0.15038 -0.06343 0.147 -0.07084 0.14413 -0.07825 C 0.13827 -0.09329 0.13632 -0.09862 0.12747 -0.10788 C 0.12408 -0.11158 0.12031 -0.11366 0.11666 -0.11644 C 0.1108 -0.11366 0.10455 -0.11181 0.09882 -0.10788 C 0.09413 -0.10487 0.08997 -0.10001 0.0858 -0.09514 C 0.0776 -0.08635 0.06848 -0.07385 0.06197 -0.06135 C 0.05924 -0.05626 0.05715 -0.05001 0.05481 -0.04445 C 0.0526 -0.02755 0.05012 -0.01806 0.05481 -9.25926E-6 C 0.05546 0.00254 0.05794 0.00138 0.0595 0.00208 C 0.06627 -0.00278 0.07356 -0.00602 0.07981 -0.01274 C 0.08241 -0.01551 0.08398 -0.02084 0.0858 -0.02547 C 0.08945 -0.03519 0.08997 -0.04167 0.09166 -0.05301 C 0.09101 -0.06644 0.09114 -0.097 0.08697 -0.11436 C 0.08567 -0.11945 0.08411 -0.12454 0.08215 -0.12917 C 0.08085 -0.13241 0.07929 -0.13519 0.07747 -0.13751 C 0.07643 -0.13889 0.07499 -0.13889 0.07382 -0.13959 C 0.06861 -0.13612 0.06288 -0.13496 0.05833 -0.12917 C 0.05533 -0.12524 0.05403 -0.11806 0.05247 -0.11227 C 0.04817 -0.09746 0.04387 -0.07524 0.04166 -0.05926 C 0.03984 -0.04607 0.03906 -0.03241 0.03814 -0.01899 C 0.03853 -0.01551 0.03801 -0.01112 0.03932 -0.00857 C 0.04075 -0.00556 0.04413 -0.00116 0.04531 -0.00417 C 0.0496 -0.01598 0.04999 -0.03102 0.05247 -0.04445 C 0.05468 -0.09422 0.05546 -0.10255 0.05481 -0.17362 C 0.05468 -0.18288 0.05325 -0.1919 0.05247 -0.20116 C 0.04687 -0.19746 0.04088 -0.19561 0.03567 -0.19051 C 0.03163 -0.18635 0.02851 -0.1794 0.02499 -0.17362 C 0.01796 -0.16135 -0.00248 -0.12778 -0.00834 -0.10788 C -0.0129 -0.0926 -0.0155 -0.07547 -0.01902 -0.05926 C -0.01863 -0.0507 -0.01915 -0.04214 -0.01785 -0.0338 C -0.01746 -0.03149 -0.01563 -0.0294 -0.01433 -0.02964 C -0.01238 -0.0301 -0.01107 -0.0338 -0.00951 -0.03589 C -0.0073 -0.04376 -0.00391 -0.05533 -0.00235 -0.06343 C -0.00131 -0.06899 -0.00079 -0.07477 -6.45833E-6 -0.08033 C -0.0004 -0.10579 -0.00027 -0.13126 -0.00118 -0.15672 C -0.00144 -0.1632 -0.00196 -0.16991 -0.00352 -0.1757 C -0.00574 -0.18357 -0.01433 -0.19746 -0.01902 -0.20116 C -0.0224 -0.20371 -0.02618 -0.20394 -0.02969 -0.20533 C -0.04206 -0.20186 -0.05496 -0.20232 -0.06667 -0.19468 C -0.10001 -0.17315 -0.10378 -0.15857 -0.12501 -0.11852 C -0.12826 -0.10278 -0.13464 -0.08473 -0.12618 -0.06783 C -0.12449 -0.06436 -0.12227 -0.07339 -0.12019 -0.07616 C -0.1142 -0.10579 -0.11433 -0.09839 -0.11433 -0.13542 C -0.11433 -0.14445 -0.11524 -0.15417 -0.11902 -0.16089 C -0.11993 -0.16251 -0.12149 -0.16227 -0.12266 -0.16297 C -0.1254 -0.1588 -0.12865 -0.15533 -0.131 -0.15024 C -0.13477 -0.1419 -0.13829 -0.13264 -0.1405 -0.12269 C -0.14285 -0.11204 -0.14753 -0.06482 -0.14884 -0.05301 C -0.14727 -0.04514 -0.14779 -0.03473 -0.14402 -0.02964 C -0.13647 -0.01922 -0.12006 -0.05139 -0.11902 -0.05301 C -0.11667 -0.06274 -0.11368 -0.07223 -0.11186 -0.08264 C -0.11003 -0.09352 -0.10964 -0.1051 -0.10834 -0.11644 C -0.1073 -0.1257 -0.106 -0.13473 -0.10482 -0.14399 C -0.10756 -0.15301 -0.10743 -0.16899 -0.11316 -0.17153 C -0.12058 -0.17454 -0.128 -0.16389 -0.13451 -0.15672 C -0.14727 -0.1426 -0.15834 -0.12408 -0.17032 -0.10788 C -0.17266 -0.07639 -0.17644 -0.05602 -0.17149 -0.02547 C -0.16967 -0.01482 -0.16654 -0.0051 -0.16316 0.00416 C -0.16199 0.00717 -0.1599 0.00833 -0.15834 0.01064 C -0.15717 0.00555 -0.15496 0.00115 -0.15482 -0.00417 C -0.15456 -0.0132 -0.16147 -0.06227 -0.16199 -0.06551 C -0.16068 -0.08473 -0.15925 -0.10371 -0.15834 -0.12269 C -0.15821 -0.12501 -0.15899 -0.11852 -0.15951 -0.11644 C -0.16342 -0.10139 -0.16824 -0.08727 -0.17149 -0.072 C -0.18009 -0.03102 -0.18217 -0.00394 -0.18699 0.03796 C -0.18607 0.0493 -0.19076 0.06874 -0.18451 0.07199 C -0.16902 0.07986 -0.16837 0.02199 -0.16785 0.01481 C -0.16863 -0.0007 -0.1668 -0.01783 -0.17618 -0.02755 C -0.17826 -0.02964 -0.181 -0.02616 -0.18334 -0.02547 C -0.18529 -0.01343 -0.18855 -0.00186 -0.18933 0.01064 C -0.19063 0.03379 -0.18894 0.0662 -0.18334 0.08888 C -0.18165 0.09583 -0.17865 0.10161 -0.17618 0.10786 C -0.16641 0.09745 -0.16042 0.0949 -0.156 0.07407 C -0.15443 0.06666 -0.15522 0.05856 -0.15482 0.05069 C -0.15561 0.04305 -0.15587 0.03495 -0.15717 0.02754 C -0.15782 0.02361 -0.15925 0.01365 -0.16068 0.01689 C -0.16433 0.02499 -0.16394 0.03657 -0.1655 0.04652 C -0.16746 0.07824 -0.16915 0.11018 -0.17149 0.14166 C -0.17188 0.14745 -0.17709 0.15925 -0.17384 0.15879 C -0.15352 0.15578 -0.13412 0.14166 -0.11433 0.13333 C -0.10404 0.12361 -0.07384 0.10648 -0.07019 0.07407 C -0.06928 0.06527 -0.07227 0.05601 -0.07501 0.04861 C -0.07761 0.04143 -0.08217 0.03726 -0.08568 0.03171 C -0.1099 0.03888 -0.08295 0.02754 -0.11667 0.10786 C -0.13503 0.15161 -0.1599 0.18657 -0.17618 0.23286 L -0.18217 0.24976 C -0.17865 0.25046 -0.17488 0.25393 -0.17149 0.25185 C -0.16368 0.24722 -0.15704 0.23796 -0.15001 0.23055 C -0.13842 0.21828 -0.12696 0.20532 -0.1155 0.19259 C -0.10144 0.15624 -0.09623 0.15601 -0.09766 0.11203 C -0.09857 0.08286 -0.09818 0.08541 -0.106 0.07615 C -0.11719 0.10462 -0.12006 0.11111 -0.13217 0.14814 C -0.14193 0.17824 -0.15456 0.20624 -0.16068 0.23911 C -0.16107 0.2412 -0.16316 0.24536 -0.16199 0.24536 C -0.15678 0.24629 -0.15157 0.24259 -0.14649 0.2412 C -0.13686 0.23124 -0.12761 0.2206 -0.11785 0.21157 C -0.03738 0.13749 -0.07084 0.18425 -0.03334 0.12685 C -0.03256 0.11851 -0.02865 0.10902 -0.031 0.10161 C -0.03269 0.09583 -0.03829 0.09699 -0.04167 0.09953 C -0.04688 0.10324 -0.0504 0.11203 -0.05482 0.11851 C -0.05938 0.13657 -0.06186 0.14027 -0.06186 0.15879 C -0.06186 0.16087 -0.06107 0.16296 -0.06068 0.16504 C -0.05235 0.16018 -0.04415 0.15486 -0.03568 0.15023 C -0.01498 0.13888 -0.00261 0.13379 0.01783 0.12476 C 0.02057 0.12013 0.04244 0.08263 0.00481 0.13333 C -0.01355 0.15786 -0.01368 0.16689 -0.02384 0.20092 C -0.0198 0.20949 -0.01785 0.22361 -0.01186 0.22638 C -0.00678 0.22893 -0.00196 0.21921 0.00234 0.21365 C 0.01106 0.20277 0.02265 0.1787 0.02981 0.16504 C 0.03137 0.15717 0.0332 0.14976 0.0345 0.14166 C 0.03528 0.13773 0.03684 0.13286 0.03567 0.12916 C 0.03476 0.12569 0.03176 0.12615 0.02981 0.12476 C 0.02603 0.14143 0.019 0.17152 0.01783 0.18611 C 0.01731 0.19467 0.01939 0.20324 0.02031 0.21157 C 0.08437 0.18726 0.06184 0.20023 0.12864 0.15439 C 0.12994 0.15347 0.13098 0.15161 0.13215 0.15023 C 0.13137 0.14745 0.1315 0.14236 0.12981 0.14166 C 0.11379 0.13726 0.11145 0.14212 0.09999 0.15231 C 0.0996 0.15509 0.09817 0.1581 0.09882 0.16087 C 0.0996 0.16411 0.10156 0.16712 0.10364 0.16712 C 0.1108 0.16712 0.11783 0.16296 0.12499 0.16087 C 0.12616 0.15879 0.12799 0.15717 0.12864 0.15439 C 0.12955 0.15046 0.12838 0.14513 0.12981 0.14166 C 0.13072 0.13935 0.13294 0.14027 0.1345 0.13958 C 0.13541 0.14398 0.13632 0.14814 0.13697 0.15231 C 0.13749 0.15578 0.13645 0.16111 0.13814 0.16296 C 0.13971 0.16458 0.14127 0.16018 0.14283 0.15879 C 0.14661 0.16087 0.14947 0.16365 0.15364 0.15879 C 0.15559 0.15648 0.15598 0.15161 0.15715 0.14814 C 0.15598 0.1368 0.15507 0.12546 0.15364 0.11435 C 0.15273 0.10763 0.15103 0.10161 0.14999 0.09513 C 0.14869 0.0868 0.14791 0.07824 0.14648 0.0699 C 0.14465 0.05902 0.14374 0.04768 0.14049 0.03796 C 0.12226 -0.01575 0.11197 -0.03033 0.08333 -0.06551 C 0.07616 -0.07454 0.06887 -0.08311 0.0608 -0.08889 C 0.05585 -0.09237 0.05038 -0.09167 0.04531 -0.09306 C 0.04244 -0.09167 0.03958 -0.09075 0.03697 -0.08889 C 0.02317 -0.07917 0.04478 -0.08982 0.02864 -0.08264 C 0.01744 -0.08542 0.00624 -0.08658 -0.00469 -0.09098 C -0.00821 -0.09237 -0.01121 -0.09607 -0.01433 -0.09954 C -0.01759 -0.10325 -0.02058 -0.10811 -0.02384 -0.11227 C -0.02501 -0.11366 -0.02618 -0.11505 -0.02735 -0.11644 C -0.02813 -0.11922 -0.02917 -0.122 -0.02969 -0.12477 C -0.03139 -0.13264 -0.02969 -0.13635 -0.03568 -0.13959 C -0.04988 -0.14723 -0.06446 -0.15163 -0.07852 -0.1588 L -0.09519 -0.16714 C -0.09884 -0.16922 -0.10248 -0.17107 -0.106 -0.17362 C -0.11355 -0.17894 -0.12045 -0.18913 -0.12852 -0.19051 L -0.1405 -0.1926 C -0.15274 -0.19121 -0.16511 -0.18843 -0.17735 -0.18843 C -0.18074 -0.18843 -0.18464 -0.18843 -0.18699 -0.1926 C -0.18959 -0.19723 -0.18894 -0.20556 -0.1905 -0.21158 C -0.19532 -0.22964 -0.19558 -0.22917 -0.20118 -0.23913 C -0.20326 -0.25024 -0.20326 -0.24329 -0.19649 -0.25394 C -0.19219 -0.26065 -0.19311 -0.26227 -0.18699 -0.26667 C -0.18503 -0.26806 -0.18295 -0.26783 -0.181 -0.26876 C -0.17852 -0.26991 -0.17618 -0.27153 -0.17384 -0.27292 C -0.1599 -0.27153 -0.14597 -0.27223 -0.13217 -0.26876 C -0.07305 -0.25394 -0.11902 -0.25857 -0.07852 -0.24329 C -0.07188 -0.24098 -0.06511 -0.24075 -0.05834 -0.23913 C -0.05352 -0.23797 -0.04884 -0.23635 -0.04402 -0.23496 C -0.04206 -0.23426 -0.04011 -0.23311 -0.03803 -0.23288 C -0.01029 -0.22709 -0.00912 -0.22709 0.01314 -0.22431 C 0.01991 -0.22223 0.02629 -0.22014 0.03333 -0.22014 C 0.03853 -0.22014 0.04361 -0.22153 0.04882 -0.22223 C 0.05442 -0.22501 0.05989 -0.22825 0.06549 -0.23079 C 0.07213 -0.23357 0.08372 -0.23681 0.09166 -0.23913 C 0.09374 -0.24051 0.09557 -0.24237 0.09765 -0.24329 C 0.10325 -0.24607 0.11666 -0.24723 0.12031 -0.24769 C 0.12669 -0.24977 0.13294 -0.25209 0.13932 -0.25394 C 0.14531 -0.25556 0.15129 -0.25579 0.15715 -0.25811 C 0.16132 -0.25996 0.1651 -0.26389 0.16913 -0.26667 C 0.17031 -0.26737 0.17148 -0.26806 0.17265 -0.26876 C 0.17825 -0.27871 0.17434 -0.27269 0.18215 -0.28149 C 0.18346 -0.28288 0.1845 -0.28426 0.1858 -0.28565 C 0.18775 -0.28797 0.18971 -0.28982 0.19166 -0.29214 C 0.19296 -0.29329 0.194 -0.29514 0.19531 -0.2963 C 0.19856 -0.29931 0.20507 -0.30278 0.20833 -0.30464 C 0.20963 -0.30394 0.21106 -0.30417 0.21197 -0.30255 C 0.21288 -0.30116 0.21288 -0.29839 0.21314 -0.2963 C 0.21379 -0.29005 0.21353 -0.28357 0.21432 -0.27732 C 0.21484 -0.27315 0.2177 -0.26598 0.21913 -0.26251 C 0.21952 -0.26042 0.21965 -0.25811 0.22031 -0.25602 C 0.22122 -0.25301 0.22265 -0.25047 0.22382 -0.24769 C 0.22473 -0.24561 0.22551 -0.24329 0.22629 -0.24121 C 0.22669 -0.23913 0.22695 -0.23704 0.22747 -0.23496 C 0.22851 -0.23056 0.23046 -0.22385 0.23215 -0.22014 C 0.23333 -0.21783 0.23463 -0.21598 0.2358 -0.21366 C 0.23984 -0.19214 0.23411 -0.22431 0.23814 -0.16714 C 0.2384 -0.16343 0.23984 -0.16019 0.24049 -0.15672 C 0.24101 -0.15464 0.24127 -0.15232 0.24179 -0.15024 C 0.24127 -0.14815 0.24127 -0.14584 0.24049 -0.14399 C 0.23958 -0.14144 0.23801 -0.13982 0.23697 -0.13751 C 0.23645 -0.13635 0.23619 -0.13473 0.2358 -0.13334 L 0.2358 -0.13334 " pathEditMode="relative"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21" dur="2000" fill="hold"/>
                                        <p:tgtEl>
                                          <p:spTgt spid="40"/>
                                        </p:tgtEl>
                                        <p:attrNameLst>
                                          <p:attrName>ppt_x</p:attrName>
                                          <p:attrName>ppt_y</p:attrName>
                                        </p:attrNameLst>
                                      </p:cBhvr>
                                    </p:animMotion>
                                  </p:childTnLst>
                                </p:cTn>
                              </p:par>
                              <p:par>
                                <p:cTn id="22" presetID="0" presetClass="path" presetSubtype="0" accel="50000" decel="50000" fill="hold" nodeType="withEffect">
                                  <p:stCondLst>
                                    <p:cond delay="0"/>
                                  </p:stCondLst>
                                  <p:childTnLst>
                                    <p:animMotion origin="layout" path="M -1.25E-6 5.18519E-6 L 0.10104 0.17223 L 0.09271 0.25186 L -0.04896 0.28519 L -0.17292 0.22964 L -0.2625 0.27038 L -0.3125 0.11112 L -0.15729 0.12779 L 0.00521 0.12964 L 0.12812 0.09816 L 0.09166 -0.0111 L -0.01771 -0.02962 L -0.11979 -0.02407 L -0.34584 0.05371 L -0.29792 -0.09629 L -0.16771 -0.08703 L -0.00729 0.1426 L 0.11354 0.25927 L 0.11875 0.14445 L 0.13541 0.13334 " pathEditMode="relative" ptsTypes="AAAAAAAAAAAAAAAAAAAA">
                                      <p:cBhvr>
                                        <p:cTn id="23" dur="2000" fill="hold"/>
                                        <p:tgtEl>
                                          <p:spTgt spid="41"/>
                                        </p:tgtEl>
                                        <p:attrNameLst>
                                          <p:attrName>ppt_x</p:attrName>
                                          <p:attrName>ppt_y</p:attrName>
                                        </p:attrNameLst>
                                      </p:cBhvr>
                                    </p:animMotion>
                                  </p:childTnLst>
                                </p:cTn>
                              </p:par>
                              <p:par>
                                <p:cTn id="24" presetID="9" presetClass="exit" presetSubtype="0" fill="hold" nodeType="withEffect">
                                  <p:stCondLst>
                                    <p:cond delay="500"/>
                                  </p:stCondLst>
                                  <p:childTnLst>
                                    <p:animEffect transition="out" filter="dissolv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9" presetClass="exit" presetSubtype="0" fill="hold" nodeType="withEffect">
                                  <p:stCondLst>
                                    <p:cond delay="500"/>
                                  </p:stCondLst>
                                  <p:childTnLst>
                                    <p:animEffect transition="out" filter="dissolve">
                                      <p:cBhvr>
                                        <p:cTn id="28" dur="500"/>
                                        <p:tgtEl>
                                          <p:spTgt spid="40"/>
                                        </p:tgtEl>
                                      </p:cBhvr>
                                    </p:animEffect>
                                    <p:set>
                                      <p:cBhvr>
                                        <p:cTn id="29" dur="1" fill="hold">
                                          <p:stCondLst>
                                            <p:cond delay="499"/>
                                          </p:stCondLst>
                                        </p:cTn>
                                        <p:tgtEl>
                                          <p:spTgt spid="40"/>
                                        </p:tgtEl>
                                        <p:attrNameLst>
                                          <p:attrName>style.visibility</p:attrName>
                                        </p:attrNameLst>
                                      </p:cBhvr>
                                      <p:to>
                                        <p:strVal val="hidden"/>
                                      </p:to>
                                    </p:set>
                                  </p:childTnLst>
                                </p:cTn>
                              </p:par>
                              <p:par>
                                <p:cTn id="30" presetID="9" presetClass="exit" presetSubtype="0" fill="hold" nodeType="withEffect">
                                  <p:stCondLst>
                                    <p:cond delay="500"/>
                                  </p:stCondLst>
                                  <p:childTnLst>
                                    <p:animEffect transition="out" filter="dissolve">
                                      <p:cBhvr>
                                        <p:cTn id="31" dur="500"/>
                                        <p:tgtEl>
                                          <p:spTgt spid="41"/>
                                        </p:tgtEl>
                                      </p:cBhvr>
                                    </p:animEffect>
                                    <p:set>
                                      <p:cBhvr>
                                        <p:cTn id="32" dur="1" fill="hold">
                                          <p:stCondLst>
                                            <p:cond delay="499"/>
                                          </p:stCondLst>
                                        </p:cTn>
                                        <p:tgtEl>
                                          <p:spTgt spid="4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9"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dissolve">
                                      <p:cBhvr>
                                        <p:cTn id="43" dur="500"/>
                                        <p:tgtEl>
                                          <p:spTgt spid="3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dissolve">
                                      <p:cBhvr>
                                        <p:cTn id="46" dur="500"/>
                                        <p:tgtEl>
                                          <p:spTgt spid="38"/>
                                        </p:tgtEl>
                                      </p:cBhvr>
                                    </p:animEffect>
                                  </p:childTnLst>
                                </p:cTn>
                              </p:par>
                              <p:par>
                                <p:cTn id="47" presetID="30" presetClass="emph" presetSubtype="0" repeatCount="10000" fill="hold" grpId="1" nodeType="withEffect">
                                  <p:stCondLst>
                                    <p:cond delay="0"/>
                                  </p:stCondLst>
                                  <p:childTnLst>
                                    <p:animClr clrSpc="hsl" dir="cw">
                                      <p:cBhvr override="childStyle">
                                        <p:cTn id="48" dur="100" fill="hold"/>
                                        <p:tgtEl>
                                          <p:spTgt spid="38"/>
                                        </p:tgtEl>
                                        <p:attrNameLst>
                                          <p:attrName>style.color</p:attrName>
                                        </p:attrNameLst>
                                      </p:cBhvr>
                                      <p:by>
                                        <p:hsl h="0" s="12549" l="25098"/>
                                      </p:by>
                                    </p:animClr>
                                    <p:animClr clrSpc="hsl" dir="cw">
                                      <p:cBhvr>
                                        <p:cTn id="49" dur="100" fill="hold"/>
                                        <p:tgtEl>
                                          <p:spTgt spid="38"/>
                                        </p:tgtEl>
                                        <p:attrNameLst>
                                          <p:attrName>fillcolor</p:attrName>
                                        </p:attrNameLst>
                                      </p:cBhvr>
                                      <p:by>
                                        <p:hsl h="0" s="12549" l="25098"/>
                                      </p:by>
                                    </p:animClr>
                                    <p:animClr clrSpc="hsl" dir="cw">
                                      <p:cBhvr>
                                        <p:cTn id="50" dur="100" fill="hold"/>
                                        <p:tgtEl>
                                          <p:spTgt spid="38"/>
                                        </p:tgtEl>
                                        <p:attrNameLst>
                                          <p:attrName>stroke.color</p:attrName>
                                        </p:attrNameLst>
                                      </p:cBhvr>
                                      <p:by>
                                        <p:hsl h="0" s="12549" l="25098"/>
                                      </p:by>
                                    </p:animClr>
                                    <p:set>
                                      <p:cBhvr>
                                        <p:cTn id="51" dur="100" fill="hold"/>
                                        <p:tgtEl>
                                          <p:spTgt spid="38"/>
                                        </p:tgtEl>
                                        <p:attrNameLst>
                                          <p:attrName>fill.type</p:attrName>
                                        </p:attrNameLst>
                                      </p:cBhvr>
                                      <p:to>
                                        <p:strVal val="solid"/>
                                      </p:to>
                                    </p:se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 presetClass="exit" presetSubtype="0" fill="hold" nodeType="withEffect">
                                  <p:stCondLst>
                                    <p:cond delay="0"/>
                                  </p:stCondLst>
                                  <p:childTnLst>
                                    <p:set>
                                      <p:cBhvr>
                                        <p:cTn id="63" dur="1" fill="hold">
                                          <p:stCondLst>
                                            <p:cond delay="0"/>
                                          </p:stCondLst>
                                        </p:cTn>
                                        <p:tgtEl>
                                          <p:spTgt spid="37"/>
                                        </p:tgtEl>
                                        <p:attrNameLst>
                                          <p:attrName>style.visibility</p:attrName>
                                        </p:attrNameLst>
                                      </p:cBhvr>
                                      <p:to>
                                        <p:strVal val="hidden"/>
                                      </p:to>
                                    </p:set>
                                  </p:childTnLst>
                                </p:cTn>
                              </p:par>
                              <p:par>
                                <p:cTn id="64" presetID="1" presetClass="exit" presetSubtype="0" fill="hold" grpId="2" nodeType="withEffect">
                                  <p:stCondLst>
                                    <p:cond delay="0"/>
                                  </p:stCondLst>
                                  <p:childTnLst>
                                    <p:set>
                                      <p:cBhvr>
                                        <p:cTn id="65" dur="1" fill="hold">
                                          <p:stCondLst>
                                            <p:cond delay="0"/>
                                          </p:stCondLst>
                                        </p:cTn>
                                        <p:tgtEl>
                                          <p:spTgt spid="38"/>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44"/>
                                        </p:tgtEl>
                                      </p:cBhvr>
                                    </p:animEffect>
                                    <p:set>
                                      <p:cBhvr>
                                        <p:cTn id="68" dur="1" fill="hold">
                                          <p:stCondLst>
                                            <p:cond delay="499"/>
                                          </p:stCondLst>
                                        </p:cTn>
                                        <p:tgtEl>
                                          <p:spTgt spid="44"/>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9"/>
                                        </p:tgtEl>
                                      </p:cBhvr>
                                    </p:animEffect>
                                    <p:set>
                                      <p:cBhvr>
                                        <p:cTn id="71" dur="1" fill="hold">
                                          <p:stCondLst>
                                            <p:cond delay="499"/>
                                          </p:stCondLst>
                                        </p:cTn>
                                        <p:tgtEl>
                                          <p:spTgt spid="39"/>
                                        </p:tgtEl>
                                        <p:attrNameLst>
                                          <p:attrName>style.visibility</p:attrName>
                                        </p:attrNameLst>
                                      </p:cBhvr>
                                      <p:to>
                                        <p:strVal val="hidden"/>
                                      </p:to>
                                    </p:set>
                                  </p:childTnLst>
                                </p:cTn>
                              </p:par>
                            </p:childTnLst>
                          </p:cTn>
                        </p:par>
                        <p:par>
                          <p:cTn id="72" fill="hold">
                            <p:stCondLst>
                              <p:cond delay="2500"/>
                            </p:stCondLst>
                            <p:childTnLst>
                              <p:par>
                                <p:cTn id="73" presetID="10" presetClass="exit" presetSubtype="0" fill="hold" nodeType="afterEffect">
                                  <p:stCondLst>
                                    <p:cond delay="0"/>
                                  </p:stCondLst>
                                  <p:childTnLst>
                                    <p:animEffect transition="out" filter="fade">
                                      <p:cBhvr>
                                        <p:cTn id="74" dur="500"/>
                                        <p:tgtEl>
                                          <p:spTgt spid="22"/>
                                        </p:tgtEl>
                                      </p:cBhvr>
                                    </p:animEffect>
                                    <p:set>
                                      <p:cBhvr>
                                        <p:cTn id="75" dur="1" fill="hold">
                                          <p:stCondLst>
                                            <p:cond delay="499"/>
                                          </p:stCondLst>
                                        </p:cTn>
                                        <p:tgtEl>
                                          <p:spTgt spid="22"/>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4"/>
                                        </p:tgtEl>
                                      </p:cBhvr>
                                    </p:animEffect>
                                    <p:set>
                                      <p:cBhvr>
                                        <p:cTn id="81" dur="1" fill="hold">
                                          <p:stCondLst>
                                            <p:cond delay="499"/>
                                          </p:stCondLst>
                                        </p:cTn>
                                        <p:tgtEl>
                                          <p:spTgt spid="24"/>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4"/>
                                        </p:tgtEl>
                                      </p:cBhvr>
                                    </p:animEffect>
                                    <p:set>
                                      <p:cBhvr>
                                        <p:cTn id="84" dur="1" fill="hold">
                                          <p:stCondLst>
                                            <p:cond delay="499"/>
                                          </p:stCondLst>
                                        </p:cTn>
                                        <p:tgtEl>
                                          <p:spTgt spid="3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3"/>
                                        </p:tgtEl>
                                      </p:cBhvr>
                                    </p:animEffect>
                                    <p:set>
                                      <p:cBhvr>
                                        <p:cTn id="87"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a:xfrm>
            <a:off x="3607543" y="1553735"/>
            <a:ext cx="7836311" cy="483321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925782" y="150027"/>
            <a:ext cx="8215745"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コスト　</a:t>
            </a:r>
            <a:r>
              <a:rPr lang="en-US" altLang="ja-JP" sz="4400" b="1" dirty="0" smtClean="0">
                <a:solidFill>
                  <a:schemeClr val="tx1"/>
                </a:solidFill>
                <a:latin typeface="HGS創英角ﾎﾟｯﾌﾟ体" panose="040B0A00000000000000" pitchFamily="50" charset="-128"/>
                <a:ea typeface="HGS創英角ﾎﾟｯﾌﾟ体" panose="040B0A00000000000000" pitchFamily="50" charset="-128"/>
              </a:rPr>
              <a:t>1</a:t>
            </a: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　アクション</a:t>
            </a:r>
            <a:r>
              <a:rPr lang="ja-JP" altLang="en-US" sz="4400" b="1" dirty="0">
                <a:solidFill>
                  <a:schemeClr val="tx1"/>
                </a:solidFill>
                <a:latin typeface="HGS創英角ﾎﾟｯﾌﾟ体" panose="040B0A00000000000000" pitchFamily="50" charset="-128"/>
                <a:ea typeface="HGS創英角ﾎﾟｯﾌﾟ体" panose="040B0A00000000000000" pitchFamily="50" charset="-128"/>
              </a:rPr>
              <a:t>カード</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8" name="グループ化 7"/>
          <p:cNvGrpSpPr/>
          <p:nvPr/>
        </p:nvGrpSpPr>
        <p:grpSpPr>
          <a:xfrm>
            <a:off x="4307440" y="1841282"/>
            <a:ext cx="6436516" cy="4291010"/>
            <a:chOff x="3133307" y="2269293"/>
            <a:chExt cx="3182176" cy="2121451"/>
          </a:xfrm>
        </p:grpSpPr>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27" name="図 26"/>
            <p:cNvPicPr>
              <a:picLocks noChangeAspect="1"/>
            </p:cNvPicPr>
            <p:nvPr/>
          </p:nvPicPr>
          <p:blipFill>
            <a:blip r:embed="rId4"/>
            <a:stretch>
              <a:fillRect/>
            </a:stretch>
          </p:blipFill>
          <p:spPr>
            <a:xfrm>
              <a:off x="3133307" y="2279495"/>
              <a:ext cx="3182176" cy="2102294"/>
            </a:xfrm>
            <a:prstGeom prst="rect">
              <a:avLst/>
            </a:prstGeom>
          </p:spPr>
        </p:pic>
      </p:grpSp>
      <p:pic>
        <p:nvPicPr>
          <p:cNvPr id="29" name="図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8077" y="3382719"/>
            <a:ext cx="1175241" cy="1175241"/>
          </a:xfrm>
          <a:prstGeom prst="rect">
            <a:avLst/>
          </a:prstGeom>
          <a:effectLst>
            <a:glow rad="38100">
              <a:srgbClr val="FFFF00"/>
            </a:glow>
            <a:outerShdw blurRad="50800" dist="38100" dir="8100000" sx="106000" sy="106000" algn="tr" rotWithShape="0">
              <a:srgbClr val="FFFF00">
                <a:alpha val="85000"/>
              </a:srgbClr>
            </a:outerShdw>
          </a:effectLst>
        </p:spPr>
      </p:pic>
      <p:pic>
        <p:nvPicPr>
          <p:cNvPr id="30" name="図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5388" y="3710312"/>
            <a:ext cx="623526" cy="372897"/>
          </a:xfrm>
          <a:prstGeom prst="rect">
            <a:avLst/>
          </a:prstGeom>
        </p:spPr>
      </p:pic>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0982" y="3602686"/>
            <a:ext cx="286930" cy="256553"/>
          </a:xfrm>
          <a:prstGeom prst="rect">
            <a:avLst/>
          </a:prstGeom>
        </p:spPr>
      </p:pic>
      <p:pic>
        <p:nvPicPr>
          <p:cNvPr id="4" name="図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03" y="1436169"/>
            <a:ext cx="3465543" cy="4950776"/>
          </a:xfrm>
          <a:prstGeom prst="rect">
            <a:avLst/>
          </a:prstGeom>
        </p:spPr>
      </p:pic>
      <p:pic>
        <p:nvPicPr>
          <p:cNvPr id="3" name="図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8364" y="3076133"/>
            <a:ext cx="1949702" cy="1641253"/>
          </a:xfrm>
          <a:prstGeom prst="rect">
            <a:avLst/>
          </a:prstGeom>
        </p:spPr>
      </p:pic>
      <p:pic>
        <p:nvPicPr>
          <p:cNvPr id="25" name="図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31029" y="3114297"/>
            <a:ext cx="2095623" cy="1612146"/>
          </a:xfrm>
          <a:prstGeom prst="rect">
            <a:avLst/>
          </a:prstGeom>
          <a:effectLst>
            <a:glow rad="38100">
              <a:schemeClr val="accent4">
                <a:satMod val="175000"/>
              </a:schemeClr>
            </a:glow>
            <a:outerShdw blurRad="50800" dist="38100" dir="8100000" sx="106000" sy="106000" algn="ctr" rotWithShape="0">
              <a:srgbClr val="FFFF00">
                <a:alpha val="85000"/>
              </a:srgbClr>
            </a:outerShdw>
          </a:effectLst>
        </p:spPr>
      </p:pic>
      <p:pic>
        <p:nvPicPr>
          <p:cNvPr id="14" name="図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63103" y="4219300"/>
            <a:ext cx="3202783" cy="375184"/>
          </a:xfrm>
          <a:prstGeom prst="rect">
            <a:avLst/>
          </a:prstGeom>
        </p:spPr>
      </p:pic>
    </p:spTree>
    <p:extLst>
      <p:ext uri="{BB962C8B-B14F-4D97-AF65-F5344CB8AC3E}">
        <p14:creationId xmlns:p14="http://schemas.microsoft.com/office/powerpoint/2010/main" val="321445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29"/>
                                        </p:tgtEl>
                                      </p:cBhvr>
                                    </p:animEffect>
                                    <p:set>
                                      <p:cBhvr>
                                        <p:cTn id="15" dur="1" fill="hold">
                                          <p:stCondLst>
                                            <p:cond delay="499"/>
                                          </p:stCondLst>
                                        </p:cTn>
                                        <p:tgtEl>
                                          <p:spTgt spid="2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0"/>
                                        </p:tgtEl>
                                      </p:cBhvr>
                                    </p:animEffect>
                                    <p:set>
                                      <p:cBhvr>
                                        <p:cTn id="18" dur="1" fill="hold">
                                          <p:stCondLst>
                                            <p:cond delay="499"/>
                                          </p:stCondLst>
                                        </p:cTn>
                                        <p:tgtEl>
                                          <p:spTgt spid="3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750"/>
                                        <p:tgtEl>
                                          <p:spTgt spid="14"/>
                                        </p:tgtEl>
                                      </p:cBhvr>
                                    </p:animEffect>
                                  </p:childTnLst>
                                </p:cTn>
                              </p:par>
                              <p:par>
                                <p:cTn id="29" presetID="42" presetClass="path" presetSubtype="0" accel="50000" decel="50000" fill="hold" nodeType="withEffect">
                                  <p:stCondLst>
                                    <p:cond delay="0"/>
                                  </p:stCondLst>
                                  <p:childTnLst>
                                    <p:animMotion origin="layout" path="M 2.5E-6 -4.44444E-6 L 0.00651 -0.19398 " pathEditMode="relative" rAng="0" ptsTypes="AA">
                                      <p:cBhvr>
                                        <p:cTn id="30" dur="2000" fill="hold"/>
                                        <p:tgtEl>
                                          <p:spTgt spid="14"/>
                                        </p:tgtEl>
                                        <p:attrNameLst>
                                          <p:attrName>ppt_x</p:attrName>
                                          <p:attrName>ppt_y</p:attrName>
                                        </p:attrNameLst>
                                      </p:cBhvr>
                                      <p:rCtr x="130" y="-9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a:xfrm>
            <a:off x="3607543" y="1553735"/>
            <a:ext cx="7836311" cy="483321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925782" y="150027"/>
            <a:ext cx="8215745"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コスト　</a:t>
            </a:r>
            <a:r>
              <a:rPr lang="en-US" altLang="ja-JP" sz="4400" b="1" dirty="0" smtClean="0">
                <a:solidFill>
                  <a:schemeClr val="tx1"/>
                </a:solidFill>
                <a:latin typeface="HGS創英角ﾎﾟｯﾌﾟ体" panose="040B0A00000000000000" pitchFamily="50" charset="-128"/>
                <a:ea typeface="HGS創英角ﾎﾟｯﾌﾟ体" panose="040B0A00000000000000" pitchFamily="50" charset="-128"/>
              </a:rPr>
              <a:t>1</a:t>
            </a: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　アクション</a:t>
            </a:r>
            <a:r>
              <a:rPr lang="ja-JP" altLang="en-US" sz="4400" b="1" dirty="0">
                <a:solidFill>
                  <a:schemeClr val="tx1"/>
                </a:solidFill>
                <a:latin typeface="HGS創英角ﾎﾟｯﾌﾟ体" panose="040B0A00000000000000" pitchFamily="50" charset="-128"/>
                <a:ea typeface="HGS創英角ﾎﾟｯﾌﾟ体" panose="040B0A00000000000000" pitchFamily="50" charset="-128"/>
              </a:rPr>
              <a:t>カード</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8" name="グループ化 7"/>
          <p:cNvGrpSpPr/>
          <p:nvPr/>
        </p:nvGrpSpPr>
        <p:grpSpPr>
          <a:xfrm>
            <a:off x="4307440" y="1841282"/>
            <a:ext cx="6436516" cy="4291010"/>
            <a:chOff x="3133307" y="2269293"/>
            <a:chExt cx="3182176" cy="2121451"/>
          </a:xfrm>
        </p:grpSpPr>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27" name="図 26"/>
            <p:cNvPicPr>
              <a:picLocks noChangeAspect="1"/>
            </p:cNvPicPr>
            <p:nvPr/>
          </p:nvPicPr>
          <p:blipFill>
            <a:blip r:embed="rId4"/>
            <a:stretch>
              <a:fillRect/>
            </a:stretch>
          </p:blipFill>
          <p:spPr>
            <a:xfrm>
              <a:off x="3133307" y="2279495"/>
              <a:ext cx="3182176" cy="2102294"/>
            </a:xfrm>
            <a:prstGeom prst="rect">
              <a:avLst/>
            </a:prstGeom>
          </p:spPr>
        </p:pic>
      </p:grpSp>
      <p:pic>
        <p:nvPicPr>
          <p:cNvPr id="29" name="図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8077" y="3382719"/>
            <a:ext cx="1175241" cy="1175241"/>
          </a:xfrm>
          <a:prstGeom prst="rect">
            <a:avLst/>
          </a:prstGeom>
          <a:effectLst>
            <a:glow rad="38100">
              <a:srgbClr val="FFFF00"/>
            </a:glow>
            <a:outerShdw blurRad="50800" dist="38100" dir="8100000" sx="106000" sy="106000" algn="tr" rotWithShape="0">
              <a:srgbClr val="FFFF00">
                <a:alpha val="85000"/>
              </a:srgbClr>
            </a:outerShdw>
          </a:effectLst>
        </p:spPr>
      </p:pic>
      <p:pic>
        <p:nvPicPr>
          <p:cNvPr id="30" name="図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5388" y="3710312"/>
            <a:ext cx="623526" cy="372897"/>
          </a:xfrm>
          <a:prstGeom prst="rect">
            <a:avLst/>
          </a:prstGeom>
        </p:spPr>
      </p:pic>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0982" y="3602686"/>
            <a:ext cx="286930" cy="256553"/>
          </a:xfrm>
          <a:prstGeom prst="rect">
            <a:avLst/>
          </a:prstGeom>
        </p:spPr>
      </p:pic>
      <p:pic>
        <p:nvPicPr>
          <p:cNvPr id="5" name="図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420770"/>
            <a:ext cx="3461194" cy="4944563"/>
          </a:xfrm>
          <a:prstGeom prst="rect">
            <a:avLst/>
          </a:prstGeom>
        </p:spPr>
      </p:pic>
      <p:pic>
        <p:nvPicPr>
          <p:cNvPr id="16" name="図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8069" y="4956693"/>
            <a:ext cx="1358058" cy="1196234"/>
          </a:xfrm>
          <a:prstGeom prst="rect">
            <a:avLst/>
          </a:prstGeom>
          <a:effectLst>
            <a:glow rad="38100">
              <a:srgbClr val="005426"/>
            </a:glow>
            <a:outerShdw blurRad="50800" dist="38100" dir="8100000" sx="106000" sy="106000" algn="tr" rotWithShape="0">
              <a:srgbClr val="005426">
                <a:alpha val="85000"/>
              </a:srgbClr>
            </a:outerShdw>
          </a:effectLst>
        </p:spPr>
      </p:pic>
      <p:pic>
        <p:nvPicPr>
          <p:cNvPr id="17" name="図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7098" y="5109280"/>
            <a:ext cx="623526" cy="372897"/>
          </a:xfrm>
          <a:prstGeom prst="rect">
            <a:avLst/>
          </a:prstGeom>
        </p:spPr>
      </p:pic>
      <p:pic>
        <p:nvPicPr>
          <p:cNvPr id="18" name="図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03396" y="2450246"/>
            <a:ext cx="1358058" cy="1196234"/>
          </a:xfrm>
          <a:prstGeom prst="rect">
            <a:avLst/>
          </a:prstGeom>
          <a:effectLst>
            <a:glow rad="38100">
              <a:srgbClr val="FFFF00"/>
            </a:glow>
            <a:outerShdw blurRad="50800" dist="38100" dir="8100000" sx="106000" sy="106000" algn="tr" rotWithShape="0">
              <a:srgbClr val="FFFF00">
                <a:alpha val="85000"/>
              </a:srgbClr>
            </a:outerShdw>
          </a:effectLst>
        </p:spPr>
      </p:pic>
      <p:pic>
        <p:nvPicPr>
          <p:cNvPr id="19" name="図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2425" y="2602833"/>
            <a:ext cx="623526" cy="372897"/>
          </a:xfrm>
          <a:prstGeom prst="rect">
            <a:avLst/>
          </a:prstGeom>
        </p:spPr>
      </p:pic>
      <p:pic>
        <p:nvPicPr>
          <p:cNvPr id="22" name="図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7269" y="4205826"/>
            <a:ext cx="1358058" cy="1196234"/>
          </a:xfrm>
          <a:prstGeom prst="rect">
            <a:avLst/>
          </a:prstGeom>
          <a:effectLst>
            <a:glow rad="38100">
              <a:srgbClr val="00B0F0"/>
            </a:glow>
            <a:outerShdw blurRad="50800" dist="38100" dir="8100000" sx="106000" sy="106000" algn="tr" rotWithShape="0">
              <a:srgbClr val="0070C0">
                <a:alpha val="85000"/>
              </a:srgbClr>
            </a:outerShdw>
          </a:effectLst>
        </p:spPr>
      </p:pic>
      <p:pic>
        <p:nvPicPr>
          <p:cNvPr id="23" name="図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56298" y="4358413"/>
            <a:ext cx="623526" cy="372897"/>
          </a:xfrm>
          <a:prstGeom prst="rect">
            <a:avLst/>
          </a:prstGeom>
        </p:spPr>
      </p:pic>
      <p:pic>
        <p:nvPicPr>
          <p:cNvPr id="24" name="図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2498" y="3277410"/>
            <a:ext cx="1358058" cy="1196234"/>
          </a:xfrm>
          <a:prstGeom prst="rect">
            <a:avLst/>
          </a:prstGeom>
          <a:effectLst>
            <a:glow rad="38100">
              <a:srgbClr val="FFFF00"/>
            </a:glow>
            <a:outerShdw blurRad="50800" dist="38100" dir="8100000" sx="106000" sy="106000" algn="tr" rotWithShape="0">
              <a:srgbClr val="FFFF00">
                <a:alpha val="85000"/>
              </a:srgbClr>
            </a:outerShdw>
          </a:effectLst>
        </p:spPr>
      </p:pic>
      <p:pic>
        <p:nvPicPr>
          <p:cNvPr id="32" name="図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41527" y="3429997"/>
            <a:ext cx="623526" cy="372897"/>
          </a:xfrm>
          <a:prstGeom prst="rect">
            <a:avLst/>
          </a:prstGeom>
        </p:spPr>
      </p:pic>
      <p:pic>
        <p:nvPicPr>
          <p:cNvPr id="33" name="図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14101" y="4938666"/>
            <a:ext cx="1358058" cy="1196234"/>
          </a:xfrm>
          <a:prstGeom prst="rect">
            <a:avLst/>
          </a:prstGeom>
          <a:effectLst>
            <a:glow rad="38100">
              <a:srgbClr val="005426"/>
            </a:glow>
            <a:outerShdw blurRad="50800" dist="38100" dir="8100000" sx="106000" sy="106000" algn="tr" rotWithShape="0">
              <a:srgbClr val="005426">
                <a:alpha val="85000"/>
              </a:srgbClr>
            </a:outerShdw>
          </a:effectLst>
        </p:spPr>
      </p:pic>
      <p:pic>
        <p:nvPicPr>
          <p:cNvPr id="34" name="図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93130" y="5091253"/>
            <a:ext cx="623526" cy="372897"/>
          </a:xfrm>
          <a:prstGeom prst="rect">
            <a:avLst/>
          </a:prstGeom>
        </p:spPr>
      </p:pic>
      <p:pic>
        <p:nvPicPr>
          <p:cNvPr id="35" name="図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62566" y="3277410"/>
            <a:ext cx="1358058" cy="1196234"/>
          </a:xfrm>
          <a:prstGeom prst="rect">
            <a:avLst/>
          </a:prstGeom>
          <a:effectLst>
            <a:glow rad="38100">
              <a:srgbClr val="FF0000"/>
            </a:glow>
            <a:outerShdw blurRad="50800" dist="38100" dir="8100000" sx="106000" sy="106000" algn="tr" rotWithShape="0">
              <a:srgbClr val="FF0000">
                <a:alpha val="85000"/>
              </a:srgbClr>
            </a:outerShdw>
          </a:effectLst>
        </p:spPr>
      </p:pic>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1595" y="3429997"/>
            <a:ext cx="623526" cy="372897"/>
          </a:xfrm>
          <a:prstGeom prst="rect">
            <a:avLst/>
          </a:prstGeom>
        </p:spPr>
      </p:pic>
      <p:pic>
        <p:nvPicPr>
          <p:cNvPr id="38" name="図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90070" y="1397945"/>
            <a:ext cx="1503049" cy="1391336"/>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39" name="図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90002" y="4731900"/>
            <a:ext cx="1503049" cy="1391336"/>
          </a:xfrm>
          <a:prstGeom prst="rect">
            <a:avLst/>
          </a:prstGeom>
          <a:effectLst>
            <a:glow rad="38100">
              <a:srgbClr val="005426"/>
            </a:glow>
            <a:outerShdw blurRad="50800" dist="38100" dir="8100000" sx="106000" sy="106000" algn="tr" rotWithShape="0">
              <a:srgbClr val="005426">
                <a:alpha val="85000"/>
              </a:srgbClr>
            </a:outerShdw>
          </a:effectLst>
        </p:spPr>
      </p:pic>
      <p:pic>
        <p:nvPicPr>
          <p:cNvPr id="40" name="図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1631" y="1290453"/>
            <a:ext cx="1503049" cy="1391336"/>
          </a:xfrm>
          <a:prstGeom prst="rect">
            <a:avLst/>
          </a:prstGeom>
          <a:effectLst>
            <a:glow rad="38100">
              <a:srgbClr val="FF0000"/>
            </a:glow>
            <a:outerShdw blurRad="50800" dist="38100" dir="8100000" sx="106000" sy="106000" algn="tr" rotWithShape="0">
              <a:srgbClr val="FF0000">
                <a:alpha val="85000"/>
              </a:srgbClr>
            </a:outerShdw>
          </a:effectLst>
        </p:spPr>
      </p:pic>
      <p:sp>
        <p:nvSpPr>
          <p:cNvPr id="7" name="爆発 2 6"/>
          <p:cNvSpPr/>
          <p:nvPr/>
        </p:nvSpPr>
        <p:spPr>
          <a:xfrm rot="1949712">
            <a:off x="9102085" y="1215741"/>
            <a:ext cx="3013614" cy="1593183"/>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正方形/長方形 41"/>
          <p:cNvSpPr/>
          <p:nvPr/>
        </p:nvSpPr>
        <p:spPr>
          <a:xfrm rot="1747748">
            <a:off x="9494562" y="2991822"/>
            <a:ext cx="7015510"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4400" b="1" smtClean="0">
                <a:ln w="15875">
                  <a:solidFill>
                    <a:srgbClr val="00B050"/>
                  </a:solidFill>
                </a:ln>
                <a:solidFill>
                  <a:srgbClr val="00B0F0"/>
                </a:solidFill>
                <a:latin typeface="HGS創英角ﾎﾟｯﾌﾟ体" panose="040B0A00000000000000" pitchFamily="50" charset="-128"/>
                <a:ea typeface="HGS創英角ﾎﾟｯﾌﾟ体" panose="040B0A00000000000000" pitchFamily="50" charset="-128"/>
              </a:rPr>
              <a:t>好況</a:t>
            </a:r>
            <a:endParaRPr lang="en-US" altLang="ja-JP" sz="4400" b="1" dirty="0" smtClean="0">
              <a:ln w="15875">
                <a:solidFill>
                  <a:srgbClr val="00B050"/>
                </a:solidFill>
              </a:ln>
              <a:solidFill>
                <a:srgbClr val="00B0F0"/>
              </a:solidFill>
              <a:latin typeface="HGS創英角ﾎﾟｯﾌﾟ体" panose="040B0A00000000000000" pitchFamily="50" charset="-128"/>
              <a:ea typeface="HGS創英角ﾎﾟｯﾌﾟ体" panose="040B0A00000000000000" pitchFamily="50" charset="-128"/>
            </a:endParaRPr>
          </a:p>
        </p:txBody>
      </p:sp>
      <p:sp>
        <p:nvSpPr>
          <p:cNvPr id="9" name="下矢印 8"/>
          <p:cNvSpPr/>
          <p:nvPr/>
        </p:nvSpPr>
        <p:spPr>
          <a:xfrm flipV="1">
            <a:off x="5102130" y="1143292"/>
            <a:ext cx="813660" cy="86004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4" name="下矢印 43"/>
          <p:cNvSpPr/>
          <p:nvPr/>
        </p:nvSpPr>
        <p:spPr>
          <a:xfrm flipV="1">
            <a:off x="7627844" y="1105324"/>
            <a:ext cx="813660" cy="86004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5" name="下矢印 44"/>
          <p:cNvSpPr/>
          <p:nvPr/>
        </p:nvSpPr>
        <p:spPr>
          <a:xfrm flipV="1">
            <a:off x="10246340" y="4494279"/>
            <a:ext cx="813660" cy="86004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6" name="正方形/長方形 45"/>
          <p:cNvSpPr/>
          <p:nvPr/>
        </p:nvSpPr>
        <p:spPr>
          <a:xfrm>
            <a:off x="5790306" y="1293555"/>
            <a:ext cx="1114854"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b="1" dirty="0">
                <a:solidFill>
                  <a:srgbClr val="00B0F0"/>
                </a:solidFill>
                <a:latin typeface="HGS創英角ﾎﾟｯﾌﾟ体" panose="040B0A00000000000000" pitchFamily="50" charset="-128"/>
                <a:ea typeface="HGS創英角ﾎﾟｯﾌﾟ体" panose="040B0A00000000000000" pitchFamily="50" charset="-128"/>
              </a:rPr>
              <a:t>X2</a:t>
            </a:r>
            <a:endParaRPr lang="ja-JP" altLang="en-US" sz="4400" b="1" dirty="0">
              <a:solidFill>
                <a:srgbClr val="00B0F0"/>
              </a:solidFill>
              <a:latin typeface="HGS創英角ﾎﾟｯﾌﾟ体" panose="040B0A00000000000000" pitchFamily="50" charset="-128"/>
              <a:ea typeface="HGS創英角ﾎﾟｯﾌﾟ体" panose="040B0A00000000000000" pitchFamily="50" charset="-128"/>
            </a:endParaRPr>
          </a:p>
        </p:txBody>
      </p:sp>
      <p:sp>
        <p:nvSpPr>
          <p:cNvPr id="47" name="正方形/長方形 46"/>
          <p:cNvSpPr/>
          <p:nvPr/>
        </p:nvSpPr>
        <p:spPr>
          <a:xfrm>
            <a:off x="8300876" y="1292901"/>
            <a:ext cx="1114854"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b="1" dirty="0">
                <a:solidFill>
                  <a:srgbClr val="00B0F0"/>
                </a:solidFill>
                <a:latin typeface="HGS創英角ﾎﾟｯﾌﾟ体" panose="040B0A00000000000000" pitchFamily="50" charset="-128"/>
                <a:ea typeface="HGS創英角ﾎﾟｯﾌﾟ体" panose="040B0A00000000000000" pitchFamily="50" charset="-128"/>
              </a:rPr>
              <a:t>X2</a:t>
            </a:r>
            <a:endParaRPr lang="ja-JP" altLang="en-US" sz="4400" b="1" dirty="0">
              <a:solidFill>
                <a:srgbClr val="00B0F0"/>
              </a:solidFill>
              <a:latin typeface="HGS創英角ﾎﾟｯﾌﾟ体" panose="040B0A00000000000000" pitchFamily="50" charset="-128"/>
              <a:ea typeface="HGS創英角ﾎﾟｯﾌﾟ体" panose="040B0A00000000000000" pitchFamily="50" charset="-128"/>
            </a:endParaRPr>
          </a:p>
        </p:txBody>
      </p:sp>
      <p:sp>
        <p:nvSpPr>
          <p:cNvPr id="48" name="正方形/長方形 47"/>
          <p:cNvSpPr/>
          <p:nvPr/>
        </p:nvSpPr>
        <p:spPr>
          <a:xfrm>
            <a:off x="10895470" y="4739465"/>
            <a:ext cx="1114854"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b="1" dirty="0">
                <a:solidFill>
                  <a:srgbClr val="00B0F0"/>
                </a:solidFill>
                <a:latin typeface="HGS創英角ﾎﾟｯﾌﾟ体" panose="040B0A00000000000000" pitchFamily="50" charset="-128"/>
                <a:ea typeface="HGS創英角ﾎﾟｯﾌﾟ体" panose="040B0A00000000000000" pitchFamily="50" charset="-128"/>
              </a:rPr>
              <a:t>X2</a:t>
            </a:r>
            <a:endParaRPr lang="ja-JP" altLang="en-US" sz="4400" b="1" dirty="0">
              <a:solidFill>
                <a:srgbClr val="00B0F0"/>
              </a:solidFill>
              <a:latin typeface="HGS創英角ﾎﾟｯﾌﾟ体" panose="040B0A00000000000000" pitchFamily="50" charset="-128"/>
              <a:ea typeface="HGS創英角ﾎﾟｯﾌﾟ体" panose="040B0A00000000000000" pitchFamily="50" charset="-128"/>
            </a:endParaRPr>
          </a:p>
        </p:txBody>
      </p:sp>
      <p:sp>
        <p:nvSpPr>
          <p:cNvPr id="37" name="爆発 2 36"/>
          <p:cNvSpPr/>
          <p:nvPr/>
        </p:nvSpPr>
        <p:spPr>
          <a:xfrm rot="1949712">
            <a:off x="9102085" y="1215741"/>
            <a:ext cx="3013614" cy="1593183"/>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正方形/長方形 40"/>
          <p:cNvSpPr/>
          <p:nvPr/>
        </p:nvSpPr>
        <p:spPr>
          <a:xfrm rot="1747748">
            <a:off x="9804196" y="1800096"/>
            <a:ext cx="2119143"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4400" b="1" dirty="0" smtClean="0">
                <a:ln w="22225">
                  <a:solidFill>
                    <a:srgbClr val="7030A0"/>
                  </a:solidFill>
                </a:ln>
                <a:solidFill>
                  <a:srgbClr val="FF0000"/>
                </a:solidFill>
                <a:latin typeface="HGS創英角ﾎﾟｯﾌﾟ体" panose="040B0A00000000000000" pitchFamily="50" charset="-128"/>
                <a:ea typeface="HGS創英角ﾎﾟｯﾌﾟ体" panose="040B0A00000000000000" pitchFamily="50" charset="-128"/>
              </a:rPr>
              <a:t>不況</a:t>
            </a:r>
            <a:endParaRPr lang="en-US" altLang="ja-JP" sz="4400" b="1" dirty="0" smtClean="0">
              <a:ln w="22225">
                <a:solidFill>
                  <a:srgbClr val="7030A0"/>
                </a:solidFill>
              </a:ln>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43" name="下矢印 42"/>
          <p:cNvSpPr/>
          <p:nvPr/>
        </p:nvSpPr>
        <p:spPr>
          <a:xfrm>
            <a:off x="8960705" y="2244008"/>
            <a:ext cx="813660" cy="86004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9" name="下矢印 48"/>
          <p:cNvSpPr/>
          <p:nvPr/>
        </p:nvSpPr>
        <p:spPr>
          <a:xfrm>
            <a:off x="10214922" y="3120112"/>
            <a:ext cx="813660" cy="86004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0" name="下矢印 49"/>
          <p:cNvSpPr/>
          <p:nvPr/>
        </p:nvSpPr>
        <p:spPr>
          <a:xfrm>
            <a:off x="8847336" y="3989313"/>
            <a:ext cx="813660" cy="86004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1" name="正方形/長方形 50"/>
          <p:cNvSpPr/>
          <p:nvPr/>
        </p:nvSpPr>
        <p:spPr>
          <a:xfrm>
            <a:off x="9648881" y="2394271"/>
            <a:ext cx="1114854"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b="1" dirty="0" smtClean="0">
                <a:solidFill>
                  <a:srgbClr val="FF0000"/>
                </a:solidFill>
                <a:latin typeface="HGS創英角ﾎﾟｯﾌﾟ体" panose="040B0A00000000000000" pitchFamily="50" charset="-128"/>
                <a:ea typeface="HGS創英角ﾎﾟｯﾌﾟ体" panose="040B0A00000000000000" pitchFamily="50" charset="-128"/>
              </a:rPr>
              <a:t>½ </a:t>
            </a:r>
          </a:p>
        </p:txBody>
      </p:sp>
      <p:sp>
        <p:nvSpPr>
          <p:cNvPr id="52" name="正方形/長方形 51"/>
          <p:cNvSpPr/>
          <p:nvPr/>
        </p:nvSpPr>
        <p:spPr>
          <a:xfrm>
            <a:off x="10887954" y="3307689"/>
            <a:ext cx="1114854"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b="1" dirty="0" smtClean="0">
                <a:solidFill>
                  <a:srgbClr val="FF0000"/>
                </a:solidFill>
                <a:latin typeface="HGS創英角ﾎﾟｯﾌﾟ体" panose="040B0A00000000000000" pitchFamily="50" charset="-128"/>
                <a:ea typeface="HGS創英角ﾎﾟｯﾌﾟ体" panose="040B0A00000000000000" pitchFamily="50" charset="-128"/>
              </a:rPr>
              <a:t>½ </a:t>
            </a:r>
          </a:p>
        </p:txBody>
      </p:sp>
      <p:sp>
        <p:nvSpPr>
          <p:cNvPr id="53" name="正方形/長方形 52"/>
          <p:cNvSpPr/>
          <p:nvPr/>
        </p:nvSpPr>
        <p:spPr>
          <a:xfrm>
            <a:off x="9496466" y="4234499"/>
            <a:ext cx="1114854"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b="1" dirty="0" smtClean="0">
                <a:solidFill>
                  <a:srgbClr val="FF0000"/>
                </a:solidFill>
                <a:latin typeface="HGS創英角ﾎﾟｯﾌﾟ体" panose="040B0A00000000000000" pitchFamily="50" charset="-128"/>
                <a:ea typeface="HGS創英角ﾎﾟｯﾌﾟ体" panose="040B0A00000000000000" pitchFamily="50" charset="-128"/>
              </a:rPr>
              <a:t>½ </a:t>
            </a:r>
            <a:endParaRPr lang="ja-JP" altLang="en-US" sz="4400" b="1" dirty="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54" name="下矢印 53"/>
          <p:cNvSpPr/>
          <p:nvPr/>
        </p:nvSpPr>
        <p:spPr>
          <a:xfrm>
            <a:off x="7532480" y="4770263"/>
            <a:ext cx="813660" cy="86004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5" name="正方形/長方形 54"/>
          <p:cNvSpPr/>
          <p:nvPr/>
        </p:nvSpPr>
        <p:spPr>
          <a:xfrm>
            <a:off x="8181610" y="5015449"/>
            <a:ext cx="1114854"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b="1" dirty="0" smtClean="0">
                <a:solidFill>
                  <a:srgbClr val="FF0000"/>
                </a:solidFill>
                <a:latin typeface="HGS創英角ﾎﾟｯﾌﾟ体" panose="040B0A00000000000000" pitchFamily="50" charset="-128"/>
                <a:ea typeface="HGS創英角ﾎﾟｯﾌﾟ体" panose="040B0A00000000000000" pitchFamily="50" charset="-128"/>
              </a:rPr>
              <a:t>½ </a:t>
            </a:r>
            <a:endParaRPr lang="ja-JP" altLang="en-US" sz="4400" b="1" dirty="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56" name="下矢印 55"/>
          <p:cNvSpPr/>
          <p:nvPr/>
        </p:nvSpPr>
        <p:spPr>
          <a:xfrm>
            <a:off x="4999458" y="4899487"/>
            <a:ext cx="813660" cy="86004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7" name="正方形/長方形 56"/>
          <p:cNvSpPr/>
          <p:nvPr/>
        </p:nvSpPr>
        <p:spPr>
          <a:xfrm>
            <a:off x="5648588" y="5144673"/>
            <a:ext cx="1114854"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b="1" dirty="0" smtClean="0">
                <a:solidFill>
                  <a:srgbClr val="FF0000"/>
                </a:solidFill>
                <a:latin typeface="HGS創英角ﾎﾟｯﾌﾟ体" panose="040B0A00000000000000" pitchFamily="50" charset="-128"/>
                <a:ea typeface="HGS創英角ﾎﾟｯﾌﾟ体" panose="040B0A00000000000000" pitchFamily="50" charset="-128"/>
              </a:rPr>
              <a:t>½ </a:t>
            </a:r>
            <a:endParaRPr lang="ja-JP" altLang="en-US" sz="4400" b="1" dirty="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58" name="下矢印 57"/>
          <p:cNvSpPr/>
          <p:nvPr/>
        </p:nvSpPr>
        <p:spPr>
          <a:xfrm>
            <a:off x="5097042" y="3170481"/>
            <a:ext cx="813660" cy="86004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9" name="正方形/長方形 58"/>
          <p:cNvSpPr/>
          <p:nvPr/>
        </p:nvSpPr>
        <p:spPr>
          <a:xfrm>
            <a:off x="5746172" y="3415667"/>
            <a:ext cx="1114854"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b="1" dirty="0" smtClean="0">
                <a:solidFill>
                  <a:srgbClr val="FF0000"/>
                </a:solidFill>
                <a:latin typeface="HGS創英角ﾎﾟｯﾌﾟ体" panose="040B0A00000000000000" pitchFamily="50" charset="-128"/>
                <a:ea typeface="HGS創英角ﾎﾟｯﾌﾟ体" panose="040B0A00000000000000" pitchFamily="50" charset="-128"/>
              </a:rPr>
              <a:t>½ </a:t>
            </a:r>
            <a:endParaRPr lang="ja-JP" altLang="en-US" sz="4400" b="1" dirty="0">
              <a:solidFill>
                <a:srgbClr val="FF0000"/>
              </a:solidFill>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916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1000"/>
                                        <p:tgtEl>
                                          <p:spTgt spid="46"/>
                                        </p:tgtEl>
                                      </p:cBhvr>
                                    </p:animEffect>
                                    <p:anim calcmode="lin" valueType="num">
                                      <p:cBhvr>
                                        <p:cTn id="25" dur="1000" fill="hold"/>
                                        <p:tgtEl>
                                          <p:spTgt spid="46"/>
                                        </p:tgtEl>
                                        <p:attrNameLst>
                                          <p:attrName>ppt_x</p:attrName>
                                        </p:attrNameLst>
                                      </p:cBhvr>
                                      <p:tavLst>
                                        <p:tav tm="0">
                                          <p:val>
                                            <p:strVal val="#ppt_x"/>
                                          </p:val>
                                        </p:tav>
                                        <p:tav tm="100000">
                                          <p:val>
                                            <p:strVal val="#ppt_x"/>
                                          </p:val>
                                        </p:tav>
                                      </p:tavLst>
                                    </p:anim>
                                    <p:anim calcmode="lin" valueType="num">
                                      <p:cBhvr>
                                        <p:cTn id="26" dur="1000" fill="hold"/>
                                        <p:tgtEl>
                                          <p:spTgt spid="4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1000"/>
                                        <p:tgtEl>
                                          <p:spTgt spid="44"/>
                                        </p:tgtEl>
                                      </p:cBhvr>
                                    </p:animEffect>
                                    <p:anim calcmode="lin" valueType="num">
                                      <p:cBhvr>
                                        <p:cTn id="30" dur="1000" fill="hold"/>
                                        <p:tgtEl>
                                          <p:spTgt spid="44"/>
                                        </p:tgtEl>
                                        <p:attrNameLst>
                                          <p:attrName>ppt_x</p:attrName>
                                        </p:attrNameLst>
                                      </p:cBhvr>
                                      <p:tavLst>
                                        <p:tav tm="0">
                                          <p:val>
                                            <p:strVal val="#ppt_x"/>
                                          </p:val>
                                        </p:tav>
                                        <p:tav tm="100000">
                                          <p:val>
                                            <p:strVal val="#ppt_x"/>
                                          </p:val>
                                        </p:tav>
                                      </p:tavLst>
                                    </p:anim>
                                    <p:anim calcmode="lin" valueType="num">
                                      <p:cBhvr>
                                        <p:cTn id="31" dur="1000" fill="hold"/>
                                        <p:tgtEl>
                                          <p:spTgt spid="4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1000"/>
                                        <p:tgtEl>
                                          <p:spTgt spid="47"/>
                                        </p:tgtEl>
                                      </p:cBhvr>
                                    </p:animEffect>
                                    <p:anim calcmode="lin" valueType="num">
                                      <p:cBhvr>
                                        <p:cTn id="35" dur="1000" fill="hold"/>
                                        <p:tgtEl>
                                          <p:spTgt spid="47"/>
                                        </p:tgtEl>
                                        <p:attrNameLst>
                                          <p:attrName>ppt_x</p:attrName>
                                        </p:attrNameLst>
                                      </p:cBhvr>
                                      <p:tavLst>
                                        <p:tav tm="0">
                                          <p:val>
                                            <p:strVal val="#ppt_x"/>
                                          </p:val>
                                        </p:tav>
                                        <p:tav tm="100000">
                                          <p:val>
                                            <p:strVal val="#ppt_x"/>
                                          </p:val>
                                        </p:tav>
                                      </p:tavLst>
                                    </p:anim>
                                    <p:anim calcmode="lin" valueType="num">
                                      <p:cBhvr>
                                        <p:cTn id="36" dur="1000" fill="hold"/>
                                        <p:tgtEl>
                                          <p:spTgt spid="4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1000" fill="hold"/>
                                        <p:tgtEl>
                                          <p:spTgt spid="4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0"/>
                                        <p:tgtEl>
                                          <p:spTgt spid="48"/>
                                        </p:tgtEl>
                                      </p:cBhvr>
                                    </p:animEffect>
                                    <p:anim calcmode="lin" valueType="num">
                                      <p:cBhvr>
                                        <p:cTn id="45" dur="1000" fill="hold"/>
                                        <p:tgtEl>
                                          <p:spTgt spid="48"/>
                                        </p:tgtEl>
                                        <p:attrNameLst>
                                          <p:attrName>ppt_x</p:attrName>
                                        </p:attrNameLst>
                                      </p:cBhvr>
                                      <p:tavLst>
                                        <p:tav tm="0">
                                          <p:val>
                                            <p:strVal val="#ppt_x"/>
                                          </p:val>
                                        </p:tav>
                                        <p:tav tm="100000">
                                          <p:val>
                                            <p:strVal val="#ppt_x"/>
                                          </p:val>
                                        </p:tav>
                                      </p:tavLst>
                                    </p:anim>
                                    <p:anim calcmode="lin" valueType="num">
                                      <p:cBhvr>
                                        <p:cTn id="46" dur="1000" fill="hold"/>
                                        <p:tgtEl>
                                          <p:spTgt spid="48"/>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7" presetClass="exit" presetSubtype="0" fill="hold" grpId="1" nodeType="afterEffect">
                                  <p:stCondLst>
                                    <p:cond delay="0"/>
                                  </p:stCondLst>
                                  <p:childTnLst>
                                    <p:animEffect transition="out" filter="fade">
                                      <p:cBhvr>
                                        <p:cTn id="49" dur="1000"/>
                                        <p:tgtEl>
                                          <p:spTgt spid="9"/>
                                        </p:tgtEl>
                                      </p:cBhvr>
                                    </p:animEffect>
                                    <p:anim calcmode="lin" valueType="num">
                                      <p:cBhvr>
                                        <p:cTn id="50" dur="1000"/>
                                        <p:tgtEl>
                                          <p:spTgt spid="9"/>
                                        </p:tgtEl>
                                        <p:attrNameLst>
                                          <p:attrName>ppt_x</p:attrName>
                                        </p:attrNameLst>
                                      </p:cBhvr>
                                      <p:tavLst>
                                        <p:tav tm="0">
                                          <p:val>
                                            <p:strVal val="ppt_x"/>
                                          </p:val>
                                        </p:tav>
                                        <p:tav tm="100000">
                                          <p:val>
                                            <p:strVal val="ppt_x"/>
                                          </p:val>
                                        </p:tav>
                                      </p:tavLst>
                                    </p:anim>
                                    <p:anim calcmode="lin" valueType="num">
                                      <p:cBhvr>
                                        <p:cTn id="51" dur="1000"/>
                                        <p:tgtEl>
                                          <p:spTgt spid="9"/>
                                        </p:tgtEl>
                                        <p:attrNameLst>
                                          <p:attrName>ppt_y</p:attrName>
                                        </p:attrNameLst>
                                      </p:cBhvr>
                                      <p:tavLst>
                                        <p:tav tm="0">
                                          <p:val>
                                            <p:strVal val="ppt_y"/>
                                          </p:val>
                                        </p:tav>
                                        <p:tav tm="100000">
                                          <p:val>
                                            <p:strVal val="ppt_y-.1"/>
                                          </p:val>
                                        </p:tav>
                                      </p:tavLst>
                                    </p:anim>
                                    <p:set>
                                      <p:cBhvr>
                                        <p:cTn id="52" dur="1" fill="hold">
                                          <p:stCondLst>
                                            <p:cond delay="999"/>
                                          </p:stCondLst>
                                        </p:cTn>
                                        <p:tgtEl>
                                          <p:spTgt spid="9"/>
                                        </p:tgtEl>
                                        <p:attrNameLst>
                                          <p:attrName>style.visibility</p:attrName>
                                        </p:attrNameLst>
                                      </p:cBhvr>
                                      <p:to>
                                        <p:strVal val="hidden"/>
                                      </p:to>
                                    </p:set>
                                  </p:childTnLst>
                                </p:cTn>
                              </p:par>
                              <p:par>
                                <p:cTn id="53" presetID="47" presetClass="exit" presetSubtype="0" fill="hold" grpId="1" nodeType="withEffect">
                                  <p:stCondLst>
                                    <p:cond delay="0"/>
                                  </p:stCondLst>
                                  <p:childTnLst>
                                    <p:animEffect transition="out" filter="fade">
                                      <p:cBhvr>
                                        <p:cTn id="54" dur="1000"/>
                                        <p:tgtEl>
                                          <p:spTgt spid="46"/>
                                        </p:tgtEl>
                                      </p:cBhvr>
                                    </p:animEffect>
                                    <p:anim calcmode="lin" valueType="num">
                                      <p:cBhvr>
                                        <p:cTn id="55" dur="1000"/>
                                        <p:tgtEl>
                                          <p:spTgt spid="46"/>
                                        </p:tgtEl>
                                        <p:attrNameLst>
                                          <p:attrName>ppt_x</p:attrName>
                                        </p:attrNameLst>
                                      </p:cBhvr>
                                      <p:tavLst>
                                        <p:tav tm="0">
                                          <p:val>
                                            <p:strVal val="ppt_x"/>
                                          </p:val>
                                        </p:tav>
                                        <p:tav tm="100000">
                                          <p:val>
                                            <p:strVal val="ppt_x"/>
                                          </p:val>
                                        </p:tav>
                                      </p:tavLst>
                                    </p:anim>
                                    <p:anim calcmode="lin" valueType="num">
                                      <p:cBhvr>
                                        <p:cTn id="56" dur="1000"/>
                                        <p:tgtEl>
                                          <p:spTgt spid="46"/>
                                        </p:tgtEl>
                                        <p:attrNameLst>
                                          <p:attrName>ppt_y</p:attrName>
                                        </p:attrNameLst>
                                      </p:cBhvr>
                                      <p:tavLst>
                                        <p:tav tm="0">
                                          <p:val>
                                            <p:strVal val="ppt_y"/>
                                          </p:val>
                                        </p:tav>
                                        <p:tav tm="100000">
                                          <p:val>
                                            <p:strVal val="ppt_y-.1"/>
                                          </p:val>
                                        </p:tav>
                                      </p:tavLst>
                                    </p:anim>
                                    <p:set>
                                      <p:cBhvr>
                                        <p:cTn id="57" dur="1" fill="hold">
                                          <p:stCondLst>
                                            <p:cond delay="999"/>
                                          </p:stCondLst>
                                        </p:cTn>
                                        <p:tgtEl>
                                          <p:spTgt spid="46"/>
                                        </p:tgtEl>
                                        <p:attrNameLst>
                                          <p:attrName>style.visibility</p:attrName>
                                        </p:attrNameLst>
                                      </p:cBhvr>
                                      <p:to>
                                        <p:strVal val="hidden"/>
                                      </p:to>
                                    </p:set>
                                  </p:childTnLst>
                                </p:cTn>
                              </p:par>
                              <p:par>
                                <p:cTn id="58" presetID="47" presetClass="exit" presetSubtype="0" fill="hold" grpId="1" nodeType="withEffect">
                                  <p:stCondLst>
                                    <p:cond delay="0"/>
                                  </p:stCondLst>
                                  <p:childTnLst>
                                    <p:animEffect transition="out" filter="fade">
                                      <p:cBhvr>
                                        <p:cTn id="59" dur="1000"/>
                                        <p:tgtEl>
                                          <p:spTgt spid="44"/>
                                        </p:tgtEl>
                                      </p:cBhvr>
                                    </p:animEffect>
                                    <p:anim calcmode="lin" valueType="num">
                                      <p:cBhvr>
                                        <p:cTn id="60" dur="1000"/>
                                        <p:tgtEl>
                                          <p:spTgt spid="44"/>
                                        </p:tgtEl>
                                        <p:attrNameLst>
                                          <p:attrName>ppt_x</p:attrName>
                                        </p:attrNameLst>
                                      </p:cBhvr>
                                      <p:tavLst>
                                        <p:tav tm="0">
                                          <p:val>
                                            <p:strVal val="ppt_x"/>
                                          </p:val>
                                        </p:tav>
                                        <p:tav tm="100000">
                                          <p:val>
                                            <p:strVal val="ppt_x"/>
                                          </p:val>
                                        </p:tav>
                                      </p:tavLst>
                                    </p:anim>
                                    <p:anim calcmode="lin" valueType="num">
                                      <p:cBhvr>
                                        <p:cTn id="61" dur="1000"/>
                                        <p:tgtEl>
                                          <p:spTgt spid="44"/>
                                        </p:tgtEl>
                                        <p:attrNameLst>
                                          <p:attrName>ppt_y</p:attrName>
                                        </p:attrNameLst>
                                      </p:cBhvr>
                                      <p:tavLst>
                                        <p:tav tm="0">
                                          <p:val>
                                            <p:strVal val="ppt_y"/>
                                          </p:val>
                                        </p:tav>
                                        <p:tav tm="100000">
                                          <p:val>
                                            <p:strVal val="ppt_y-.1"/>
                                          </p:val>
                                        </p:tav>
                                      </p:tavLst>
                                    </p:anim>
                                    <p:set>
                                      <p:cBhvr>
                                        <p:cTn id="62" dur="1" fill="hold">
                                          <p:stCondLst>
                                            <p:cond delay="999"/>
                                          </p:stCondLst>
                                        </p:cTn>
                                        <p:tgtEl>
                                          <p:spTgt spid="44"/>
                                        </p:tgtEl>
                                        <p:attrNameLst>
                                          <p:attrName>style.visibility</p:attrName>
                                        </p:attrNameLst>
                                      </p:cBhvr>
                                      <p:to>
                                        <p:strVal val="hidden"/>
                                      </p:to>
                                    </p:set>
                                  </p:childTnLst>
                                </p:cTn>
                              </p:par>
                              <p:par>
                                <p:cTn id="63" presetID="47" presetClass="exit" presetSubtype="0" fill="hold" grpId="1" nodeType="withEffect">
                                  <p:stCondLst>
                                    <p:cond delay="0"/>
                                  </p:stCondLst>
                                  <p:childTnLst>
                                    <p:animEffect transition="out" filter="fade">
                                      <p:cBhvr>
                                        <p:cTn id="64" dur="1000"/>
                                        <p:tgtEl>
                                          <p:spTgt spid="47"/>
                                        </p:tgtEl>
                                      </p:cBhvr>
                                    </p:animEffect>
                                    <p:anim calcmode="lin" valueType="num">
                                      <p:cBhvr>
                                        <p:cTn id="65" dur="1000"/>
                                        <p:tgtEl>
                                          <p:spTgt spid="47"/>
                                        </p:tgtEl>
                                        <p:attrNameLst>
                                          <p:attrName>ppt_x</p:attrName>
                                        </p:attrNameLst>
                                      </p:cBhvr>
                                      <p:tavLst>
                                        <p:tav tm="0">
                                          <p:val>
                                            <p:strVal val="ppt_x"/>
                                          </p:val>
                                        </p:tav>
                                        <p:tav tm="100000">
                                          <p:val>
                                            <p:strVal val="ppt_x"/>
                                          </p:val>
                                        </p:tav>
                                      </p:tavLst>
                                    </p:anim>
                                    <p:anim calcmode="lin" valueType="num">
                                      <p:cBhvr>
                                        <p:cTn id="66" dur="1000"/>
                                        <p:tgtEl>
                                          <p:spTgt spid="47"/>
                                        </p:tgtEl>
                                        <p:attrNameLst>
                                          <p:attrName>ppt_y</p:attrName>
                                        </p:attrNameLst>
                                      </p:cBhvr>
                                      <p:tavLst>
                                        <p:tav tm="0">
                                          <p:val>
                                            <p:strVal val="ppt_y"/>
                                          </p:val>
                                        </p:tav>
                                        <p:tav tm="100000">
                                          <p:val>
                                            <p:strVal val="ppt_y-.1"/>
                                          </p:val>
                                        </p:tav>
                                      </p:tavLst>
                                    </p:anim>
                                    <p:set>
                                      <p:cBhvr>
                                        <p:cTn id="67" dur="1" fill="hold">
                                          <p:stCondLst>
                                            <p:cond delay="999"/>
                                          </p:stCondLst>
                                        </p:cTn>
                                        <p:tgtEl>
                                          <p:spTgt spid="47"/>
                                        </p:tgtEl>
                                        <p:attrNameLst>
                                          <p:attrName>style.visibility</p:attrName>
                                        </p:attrNameLst>
                                      </p:cBhvr>
                                      <p:to>
                                        <p:strVal val="hidden"/>
                                      </p:to>
                                    </p:set>
                                  </p:childTnLst>
                                </p:cTn>
                              </p:par>
                              <p:par>
                                <p:cTn id="68" presetID="47" presetClass="exit" presetSubtype="0" fill="hold" grpId="1" nodeType="withEffect">
                                  <p:stCondLst>
                                    <p:cond delay="0"/>
                                  </p:stCondLst>
                                  <p:childTnLst>
                                    <p:animEffect transition="out" filter="fade">
                                      <p:cBhvr>
                                        <p:cTn id="69" dur="1000"/>
                                        <p:tgtEl>
                                          <p:spTgt spid="45"/>
                                        </p:tgtEl>
                                      </p:cBhvr>
                                    </p:animEffect>
                                    <p:anim calcmode="lin" valueType="num">
                                      <p:cBhvr>
                                        <p:cTn id="70" dur="1000"/>
                                        <p:tgtEl>
                                          <p:spTgt spid="45"/>
                                        </p:tgtEl>
                                        <p:attrNameLst>
                                          <p:attrName>ppt_x</p:attrName>
                                        </p:attrNameLst>
                                      </p:cBhvr>
                                      <p:tavLst>
                                        <p:tav tm="0">
                                          <p:val>
                                            <p:strVal val="ppt_x"/>
                                          </p:val>
                                        </p:tav>
                                        <p:tav tm="100000">
                                          <p:val>
                                            <p:strVal val="ppt_x"/>
                                          </p:val>
                                        </p:tav>
                                      </p:tavLst>
                                    </p:anim>
                                    <p:anim calcmode="lin" valueType="num">
                                      <p:cBhvr>
                                        <p:cTn id="71" dur="1000"/>
                                        <p:tgtEl>
                                          <p:spTgt spid="45"/>
                                        </p:tgtEl>
                                        <p:attrNameLst>
                                          <p:attrName>ppt_y</p:attrName>
                                        </p:attrNameLst>
                                      </p:cBhvr>
                                      <p:tavLst>
                                        <p:tav tm="0">
                                          <p:val>
                                            <p:strVal val="ppt_y"/>
                                          </p:val>
                                        </p:tav>
                                        <p:tav tm="100000">
                                          <p:val>
                                            <p:strVal val="ppt_y-.1"/>
                                          </p:val>
                                        </p:tav>
                                      </p:tavLst>
                                    </p:anim>
                                    <p:set>
                                      <p:cBhvr>
                                        <p:cTn id="72" dur="1" fill="hold">
                                          <p:stCondLst>
                                            <p:cond delay="999"/>
                                          </p:stCondLst>
                                        </p:cTn>
                                        <p:tgtEl>
                                          <p:spTgt spid="45"/>
                                        </p:tgtEl>
                                        <p:attrNameLst>
                                          <p:attrName>style.visibility</p:attrName>
                                        </p:attrNameLst>
                                      </p:cBhvr>
                                      <p:to>
                                        <p:strVal val="hidden"/>
                                      </p:to>
                                    </p:set>
                                  </p:childTnLst>
                                </p:cTn>
                              </p:par>
                              <p:par>
                                <p:cTn id="73" presetID="47" presetClass="exit" presetSubtype="0" fill="hold" grpId="1" nodeType="withEffect">
                                  <p:stCondLst>
                                    <p:cond delay="0"/>
                                  </p:stCondLst>
                                  <p:childTnLst>
                                    <p:animEffect transition="out" filter="fade">
                                      <p:cBhvr>
                                        <p:cTn id="74" dur="1000"/>
                                        <p:tgtEl>
                                          <p:spTgt spid="48"/>
                                        </p:tgtEl>
                                      </p:cBhvr>
                                    </p:animEffect>
                                    <p:anim calcmode="lin" valueType="num">
                                      <p:cBhvr>
                                        <p:cTn id="75" dur="1000"/>
                                        <p:tgtEl>
                                          <p:spTgt spid="48"/>
                                        </p:tgtEl>
                                        <p:attrNameLst>
                                          <p:attrName>ppt_x</p:attrName>
                                        </p:attrNameLst>
                                      </p:cBhvr>
                                      <p:tavLst>
                                        <p:tav tm="0">
                                          <p:val>
                                            <p:strVal val="ppt_x"/>
                                          </p:val>
                                        </p:tav>
                                        <p:tav tm="100000">
                                          <p:val>
                                            <p:strVal val="ppt_x"/>
                                          </p:val>
                                        </p:tav>
                                      </p:tavLst>
                                    </p:anim>
                                    <p:anim calcmode="lin" valueType="num">
                                      <p:cBhvr>
                                        <p:cTn id="76" dur="1000"/>
                                        <p:tgtEl>
                                          <p:spTgt spid="48"/>
                                        </p:tgtEl>
                                        <p:attrNameLst>
                                          <p:attrName>ppt_y</p:attrName>
                                        </p:attrNameLst>
                                      </p:cBhvr>
                                      <p:tavLst>
                                        <p:tav tm="0">
                                          <p:val>
                                            <p:strVal val="ppt_y"/>
                                          </p:val>
                                        </p:tav>
                                        <p:tav tm="100000">
                                          <p:val>
                                            <p:strVal val="ppt_y-.1"/>
                                          </p:val>
                                        </p:tav>
                                      </p:tavLst>
                                    </p:anim>
                                    <p:set>
                                      <p:cBhvr>
                                        <p:cTn id="77" dur="1" fill="hold">
                                          <p:stCondLst>
                                            <p:cond delay="999"/>
                                          </p:stCondLst>
                                        </p:cTn>
                                        <p:tgtEl>
                                          <p:spTgt spid="4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7"/>
                                        </p:tgtEl>
                                      </p:cBhvr>
                                    </p:animEffect>
                                    <p:set>
                                      <p:cBhvr>
                                        <p:cTn id="82" dur="1" fill="hold">
                                          <p:stCondLst>
                                            <p:cond delay="499"/>
                                          </p:stCondLst>
                                        </p:cTn>
                                        <p:tgtEl>
                                          <p:spTgt spid="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42"/>
                                        </p:tgtEl>
                                      </p:cBhvr>
                                    </p:animEffect>
                                    <p:set>
                                      <p:cBhvr>
                                        <p:cTn id="85" dur="1" fill="hold">
                                          <p:stCondLst>
                                            <p:cond delay="499"/>
                                          </p:stCondLst>
                                        </p:cTn>
                                        <p:tgtEl>
                                          <p:spTgt spid="42"/>
                                        </p:tgtEl>
                                        <p:attrNameLst>
                                          <p:attrName>style.visibility</p:attrName>
                                        </p:attrNameLst>
                                      </p:cBhvr>
                                      <p:to>
                                        <p:strVal val="hidden"/>
                                      </p:to>
                                    </p:set>
                                  </p:childTnLst>
                                </p:cTn>
                              </p:par>
                            </p:childTnLst>
                          </p:cTn>
                        </p:par>
                        <p:par>
                          <p:cTn id="86" fill="hold">
                            <p:stCondLst>
                              <p:cond delay="500"/>
                            </p:stCondLst>
                            <p:childTnLst>
                              <p:par>
                                <p:cTn id="87" presetID="53" presetClass="entr" presetSubtype="16"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p:cTn id="89" dur="500" fill="hold"/>
                                        <p:tgtEl>
                                          <p:spTgt spid="37"/>
                                        </p:tgtEl>
                                        <p:attrNameLst>
                                          <p:attrName>ppt_w</p:attrName>
                                        </p:attrNameLst>
                                      </p:cBhvr>
                                      <p:tavLst>
                                        <p:tav tm="0">
                                          <p:val>
                                            <p:fltVal val="0"/>
                                          </p:val>
                                        </p:tav>
                                        <p:tav tm="100000">
                                          <p:val>
                                            <p:strVal val="#ppt_w"/>
                                          </p:val>
                                        </p:tav>
                                      </p:tavLst>
                                    </p:anim>
                                    <p:anim calcmode="lin" valueType="num">
                                      <p:cBhvr>
                                        <p:cTn id="90" dur="500" fill="hold"/>
                                        <p:tgtEl>
                                          <p:spTgt spid="37"/>
                                        </p:tgtEl>
                                        <p:attrNameLst>
                                          <p:attrName>ppt_h</p:attrName>
                                        </p:attrNameLst>
                                      </p:cBhvr>
                                      <p:tavLst>
                                        <p:tav tm="0">
                                          <p:val>
                                            <p:fltVal val="0"/>
                                          </p:val>
                                        </p:tav>
                                        <p:tav tm="100000">
                                          <p:val>
                                            <p:strVal val="#ppt_h"/>
                                          </p:val>
                                        </p:tav>
                                      </p:tavLst>
                                    </p:anim>
                                    <p:animEffect transition="in" filter="fade">
                                      <p:cBhvr>
                                        <p:cTn id="91" dur="500"/>
                                        <p:tgtEl>
                                          <p:spTgt spid="37"/>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p:cTn id="94" dur="500" fill="hold"/>
                                        <p:tgtEl>
                                          <p:spTgt spid="41"/>
                                        </p:tgtEl>
                                        <p:attrNameLst>
                                          <p:attrName>ppt_w</p:attrName>
                                        </p:attrNameLst>
                                      </p:cBhvr>
                                      <p:tavLst>
                                        <p:tav tm="0">
                                          <p:val>
                                            <p:fltVal val="0"/>
                                          </p:val>
                                        </p:tav>
                                        <p:tav tm="100000">
                                          <p:val>
                                            <p:strVal val="#ppt_w"/>
                                          </p:val>
                                        </p:tav>
                                      </p:tavLst>
                                    </p:anim>
                                    <p:anim calcmode="lin" valueType="num">
                                      <p:cBhvr>
                                        <p:cTn id="95" dur="500" fill="hold"/>
                                        <p:tgtEl>
                                          <p:spTgt spid="41"/>
                                        </p:tgtEl>
                                        <p:attrNameLst>
                                          <p:attrName>ppt_h</p:attrName>
                                        </p:attrNameLst>
                                      </p:cBhvr>
                                      <p:tavLst>
                                        <p:tav tm="0">
                                          <p:val>
                                            <p:fltVal val="0"/>
                                          </p:val>
                                        </p:tav>
                                        <p:tav tm="100000">
                                          <p:val>
                                            <p:strVal val="#ppt_h"/>
                                          </p:val>
                                        </p:tav>
                                      </p:tavLst>
                                    </p:anim>
                                    <p:animEffect transition="in" filter="fade">
                                      <p:cBhvr>
                                        <p:cTn id="96" dur="500"/>
                                        <p:tgtEl>
                                          <p:spTgt spid="41"/>
                                        </p:tgtEl>
                                      </p:cBhvr>
                                    </p:animEffect>
                                  </p:childTnLst>
                                </p:cTn>
                              </p:par>
                            </p:childTnLst>
                          </p:cTn>
                        </p:par>
                      </p:childTnLst>
                    </p:cTn>
                  </p:par>
                  <p:par>
                    <p:cTn id="97" fill="hold">
                      <p:stCondLst>
                        <p:cond delay="indefinite"/>
                      </p:stCondLst>
                      <p:childTnLst>
                        <p:par>
                          <p:cTn id="98" fill="hold">
                            <p:stCondLst>
                              <p:cond delay="0"/>
                            </p:stCondLst>
                            <p:childTnLst>
                              <p:par>
                                <p:cTn id="99" presetID="47" presetClass="entr" presetSubtype="0" fill="hold" grpId="0" nodeType="click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1000"/>
                                        <p:tgtEl>
                                          <p:spTgt spid="43"/>
                                        </p:tgtEl>
                                      </p:cBhvr>
                                    </p:animEffect>
                                    <p:anim calcmode="lin" valueType="num">
                                      <p:cBhvr>
                                        <p:cTn id="102" dur="1000" fill="hold"/>
                                        <p:tgtEl>
                                          <p:spTgt spid="43"/>
                                        </p:tgtEl>
                                        <p:attrNameLst>
                                          <p:attrName>ppt_x</p:attrName>
                                        </p:attrNameLst>
                                      </p:cBhvr>
                                      <p:tavLst>
                                        <p:tav tm="0">
                                          <p:val>
                                            <p:strVal val="#ppt_x"/>
                                          </p:val>
                                        </p:tav>
                                        <p:tav tm="100000">
                                          <p:val>
                                            <p:strVal val="#ppt_x"/>
                                          </p:val>
                                        </p:tav>
                                      </p:tavLst>
                                    </p:anim>
                                    <p:anim calcmode="lin" valueType="num">
                                      <p:cBhvr>
                                        <p:cTn id="103" dur="1000" fill="hold"/>
                                        <p:tgtEl>
                                          <p:spTgt spid="43"/>
                                        </p:tgtEl>
                                        <p:attrNameLst>
                                          <p:attrName>ppt_y</p:attrName>
                                        </p:attrNameLst>
                                      </p:cBhvr>
                                      <p:tavLst>
                                        <p:tav tm="0">
                                          <p:val>
                                            <p:strVal val="#ppt_y-.1"/>
                                          </p:val>
                                        </p:tav>
                                        <p:tav tm="100000">
                                          <p:val>
                                            <p:strVal val="#ppt_y"/>
                                          </p:val>
                                        </p:tav>
                                      </p:tavLst>
                                    </p:anim>
                                  </p:childTnLst>
                                </p:cTn>
                              </p:par>
                              <p:par>
                                <p:cTn id="104" presetID="47"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1000"/>
                                        <p:tgtEl>
                                          <p:spTgt spid="51"/>
                                        </p:tgtEl>
                                      </p:cBhvr>
                                    </p:animEffect>
                                    <p:anim calcmode="lin" valueType="num">
                                      <p:cBhvr>
                                        <p:cTn id="107" dur="1000" fill="hold"/>
                                        <p:tgtEl>
                                          <p:spTgt spid="51"/>
                                        </p:tgtEl>
                                        <p:attrNameLst>
                                          <p:attrName>ppt_x</p:attrName>
                                        </p:attrNameLst>
                                      </p:cBhvr>
                                      <p:tavLst>
                                        <p:tav tm="0">
                                          <p:val>
                                            <p:strVal val="#ppt_x"/>
                                          </p:val>
                                        </p:tav>
                                        <p:tav tm="100000">
                                          <p:val>
                                            <p:strVal val="#ppt_x"/>
                                          </p:val>
                                        </p:tav>
                                      </p:tavLst>
                                    </p:anim>
                                    <p:anim calcmode="lin" valueType="num">
                                      <p:cBhvr>
                                        <p:cTn id="108" dur="1000" fill="hold"/>
                                        <p:tgtEl>
                                          <p:spTgt spid="51"/>
                                        </p:tgtEl>
                                        <p:attrNameLst>
                                          <p:attrName>ppt_y</p:attrName>
                                        </p:attrNameLst>
                                      </p:cBhvr>
                                      <p:tavLst>
                                        <p:tav tm="0">
                                          <p:val>
                                            <p:strVal val="#ppt_y-.1"/>
                                          </p:val>
                                        </p:tav>
                                        <p:tav tm="100000">
                                          <p:val>
                                            <p:strVal val="#ppt_y"/>
                                          </p:val>
                                        </p:tav>
                                      </p:tavLst>
                                    </p:anim>
                                  </p:childTnLst>
                                </p:cTn>
                              </p:par>
                              <p:par>
                                <p:cTn id="109" presetID="47" presetClass="entr" presetSubtype="0" fill="hold" grpId="0" nodeType="with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fade">
                                      <p:cBhvr>
                                        <p:cTn id="111" dur="1000"/>
                                        <p:tgtEl>
                                          <p:spTgt spid="49"/>
                                        </p:tgtEl>
                                      </p:cBhvr>
                                    </p:animEffect>
                                    <p:anim calcmode="lin" valueType="num">
                                      <p:cBhvr>
                                        <p:cTn id="112" dur="1000" fill="hold"/>
                                        <p:tgtEl>
                                          <p:spTgt spid="49"/>
                                        </p:tgtEl>
                                        <p:attrNameLst>
                                          <p:attrName>ppt_x</p:attrName>
                                        </p:attrNameLst>
                                      </p:cBhvr>
                                      <p:tavLst>
                                        <p:tav tm="0">
                                          <p:val>
                                            <p:strVal val="#ppt_x"/>
                                          </p:val>
                                        </p:tav>
                                        <p:tav tm="100000">
                                          <p:val>
                                            <p:strVal val="#ppt_x"/>
                                          </p:val>
                                        </p:tav>
                                      </p:tavLst>
                                    </p:anim>
                                    <p:anim calcmode="lin" valueType="num">
                                      <p:cBhvr>
                                        <p:cTn id="113" dur="1000" fill="hold"/>
                                        <p:tgtEl>
                                          <p:spTgt spid="49"/>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fade">
                                      <p:cBhvr>
                                        <p:cTn id="116" dur="1000"/>
                                        <p:tgtEl>
                                          <p:spTgt spid="52"/>
                                        </p:tgtEl>
                                      </p:cBhvr>
                                    </p:animEffect>
                                    <p:anim calcmode="lin" valueType="num">
                                      <p:cBhvr>
                                        <p:cTn id="117" dur="1000" fill="hold"/>
                                        <p:tgtEl>
                                          <p:spTgt spid="52"/>
                                        </p:tgtEl>
                                        <p:attrNameLst>
                                          <p:attrName>ppt_x</p:attrName>
                                        </p:attrNameLst>
                                      </p:cBhvr>
                                      <p:tavLst>
                                        <p:tav tm="0">
                                          <p:val>
                                            <p:strVal val="#ppt_x"/>
                                          </p:val>
                                        </p:tav>
                                        <p:tav tm="100000">
                                          <p:val>
                                            <p:strVal val="#ppt_x"/>
                                          </p:val>
                                        </p:tav>
                                      </p:tavLst>
                                    </p:anim>
                                    <p:anim calcmode="lin" valueType="num">
                                      <p:cBhvr>
                                        <p:cTn id="118" dur="1000" fill="hold"/>
                                        <p:tgtEl>
                                          <p:spTgt spid="52"/>
                                        </p:tgtEl>
                                        <p:attrNameLst>
                                          <p:attrName>ppt_y</p:attrName>
                                        </p:attrNameLst>
                                      </p:cBhvr>
                                      <p:tavLst>
                                        <p:tav tm="0">
                                          <p:val>
                                            <p:strVal val="#ppt_y-.1"/>
                                          </p:val>
                                        </p:tav>
                                        <p:tav tm="100000">
                                          <p:val>
                                            <p:strVal val="#ppt_y"/>
                                          </p:val>
                                        </p:tav>
                                      </p:tavLst>
                                    </p:anim>
                                  </p:childTnLst>
                                </p:cTn>
                              </p:par>
                              <p:par>
                                <p:cTn id="119" presetID="47" presetClass="entr" presetSubtype="0"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fade">
                                      <p:cBhvr>
                                        <p:cTn id="121" dur="1000"/>
                                        <p:tgtEl>
                                          <p:spTgt spid="50"/>
                                        </p:tgtEl>
                                      </p:cBhvr>
                                    </p:animEffect>
                                    <p:anim calcmode="lin" valueType="num">
                                      <p:cBhvr>
                                        <p:cTn id="122" dur="1000" fill="hold"/>
                                        <p:tgtEl>
                                          <p:spTgt spid="50"/>
                                        </p:tgtEl>
                                        <p:attrNameLst>
                                          <p:attrName>ppt_x</p:attrName>
                                        </p:attrNameLst>
                                      </p:cBhvr>
                                      <p:tavLst>
                                        <p:tav tm="0">
                                          <p:val>
                                            <p:strVal val="#ppt_x"/>
                                          </p:val>
                                        </p:tav>
                                        <p:tav tm="100000">
                                          <p:val>
                                            <p:strVal val="#ppt_x"/>
                                          </p:val>
                                        </p:tav>
                                      </p:tavLst>
                                    </p:anim>
                                    <p:anim calcmode="lin" valueType="num">
                                      <p:cBhvr>
                                        <p:cTn id="123" dur="1000" fill="hold"/>
                                        <p:tgtEl>
                                          <p:spTgt spid="50"/>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53"/>
                                        </p:tgtEl>
                                        <p:attrNameLst>
                                          <p:attrName>style.visibility</p:attrName>
                                        </p:attrNameLst>
                                      </p:cBhvr>
                                      <p:to>
                                        <p:strVal val="visible"/>
                                      </p:to>
                                    </p:set>
                                    <p:animEffect transition="in" filter="fade">
                                      <p:cBhvr>
                                        <p:cTn id="126" dur="1000"/>
                                        <p:tgtEl>
                                          <p:spTgt spid="53"/>
                                        </p:tgtEl>
                                      </p:cBhvr>
                                    </p:animEffect>
                                    <p:anim calcmode="lin" valueType="num">
                                      <p:cBhvr>
                                        <p:cTn id="127" dur="1000" fill="hold"/>
                                        <p:tgtEl>
                                          <p:spTgt spid="53"/>
                                        </p:tgtEl>
                                        <p:attrNameLst>
                                          <p:attrName>ppt_x</p:attrName>
                                        </p:attrNameLst>
                                      </p:cBhvr>
                                      <p:tavLst>
                                        <p:tav tm="0">
                                          <p:val>
                                            <p:strVal val="#ppt_x"/>
                                          </p:val>
                                        </p:tav>
                                        <p:tav tm="100000">
                                          <p:val>
                                            <p:strVal val="#ppt_x"/>
                                          </p:val>
                                        </p:tav>
                                      </p:tavLst>
                                    </p:anim>
                                    <p:anim calcmode="lin" valueType="num">
                                      <p:cBhvr>
                                        <p:cTn id="128" dur="1000" fill="hold"/>
                                        <p:tgtEl>
                                          <p:spTgt spid="53"/>
                                        </p:tgtEl>
                                        <p:attrNameLst>
                                          <p:attrName>ppt_y</p:attrName>
                                        </p:attrNameLst>
                                      </p:cBhvr>
                                      <p:tavLst>
                                        <p:tav tm="0">
                                          <p:val>
                                            <p:strVal val="#ppt_y-.1"/>
                                          </p:val>
                                        </p:tav>
                                        <p:tav tm="100000">
                                          <p:val>
                                            <p:strVal val="#ppt_y"/>
                                          </p:val>
                                        </p:tav>
                                      </p:tavLst>
                                    </p:anim>
                                  </p:childTnLst>
                                </p:cTn>
                              </p:par>
                              <p:par>
                                <p:cTn id="129" presetID="47" presetClass="entr" presetSubtype="0" fill="hold" grpId="0" nodeType="with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1000"/>
                                        <p:tgtEl>
                                          <p:spTgt spid="54"/>
                                        </p:tgtEl>
                                      </p:cBhvr>
                                    </p:animEffect>
                                    <p:anim calcmode="lin" valueType="num">
                                      <p:cBhvr>
                                        <p:cTn id="132" dur="1000" fill="hold"/>
                                        <p:tgtEl>
                                          <p:spTgt spid="54"/>
                                        </p:tgtEl>
                                        <p:attrNameLst>
                                          <p:attrName>ppt_x</p:attrName>
                                        </p:attrNameLst>
                                      </p:cBhvr>
                                      <p:tavLst>
                                        <p:tav tm="0">
                                          <p:val>
                                            <p:strVal val="#ppt_x"/>
                                          </p:val>
                                        </p:tav>
                                        <p:tav tm="100000">
                                          <p:val>
                                            <p:strVal val="#ppt_x"/>
                                          </p:val>
                                        </p:tav>
                                      </p:tavLst>
                                    </p:anim>
                                    <p:anim calcmode="lin" valueType="num">
                                      <p:cBhvr>
                                        <p:cTn id="133" dur="1000" fill="hold"/>
                                        <p:tgtEl>
                                          <p:spTgt spid="54"/>
                                        </p:tgtEl>
                                        <p:attrNameLst>
                                          <p:attrName>ppt_y</p:attrName>
                                        </p:attrNameLst>
                                      </p:cBhvr>
                                      <p:tavLst>
                                        <p:tav tm="0">
                                          <p:val>
                                            <p:strVal val="#ppt_y-.1"/>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fade">
                                      <p:cBhvr>
                                        <p:cTn id="136" dur="1000"/>
                                        <p:tgtEl>
                                          <p:spTgt spid="55"/>
                                        </p:tgtEl>
                                      </p:cBhvr>
                                    </p:animEffect>
                                    <p:anim calcmode="lin" valueType="num">
                                      <p:cBhvr>
                                        <p:cTn id="137" dur="1000" fill="hold"/>
                                        <p:tgtEl>
                                          <p:spTgt spid="55"/>
                                        </p:tgtEl>
                                        <p:attrNameLst>
                                          <p:attrName>ppt_x</p:attrName>
                                        </p:attrNameLst>
                                      </p:cBhvr>
                                      <p:tavLst>
                                        <p:tav tm="0">
                                          <p:val>
                                            <p:strVal val="#ppt_x"/>
                                          </p:val>
                                        </p:tav>
                                        <p:tav tm="100000">
                                          <p:val>
                                            <p:strVal val="#ppt_x"/>
                                          </p:val>
                                        </p:tav>
                                      </p:tavLst>
                                    </p:anim>
                                    <p:anim calcmode="lin" valueType="num">
                                      <p:cBhvr>
                                        <p:cTn id="138" dur="1000" fill="hold"/>
                                        <p:tgtEl>
                                          <p:spTgt spid="55"/>
                                        </p:tgtEl>
                                        <p:attrNameLst>
                                          <p:attrName>ppt_y</p:attrName>
                                        </p:attrNameLst>
                                      </p:cBhvr>
                                      <p:tavLst>
                                        <p:tav tm="0">
                                          <p:val>
                                            <p:strVal val="#ppt_y-.1"/>
                                          </p:val>
                                        </p:tav>
                                        <p:tav tm="100000">
                                          <p:val>
                                            <p:strVal val="#ppt_y"/>
                                          </p:val>
                                        </p:tav>
                                      </p:tavLst>
                                    </p:anim>
                                  </p:childTnLst>
                                </p:cTn>
                              </p:par>
                              <p:par>
                                <p:cTn id="139" presetID="47"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fade">
                                      <p:cBhvr>
                                        <p:cTn id="141" dur="1000"/>
                                        <p:tgtEl>
                                          <p:spTgt spid="56"/>
                                        </p:tgtEl>
                                      </p:cBhvr>
                                    </p:animEffect>
                                    <p:anim calcmode="lin" valueType="num">
                                      <p:cBhvr>
                                        <p:cTn id="142" dur="1000" fill="hold"/>
                                        <p:tgtEl>
                                          <p:spTgt spid="56"/>
                                        </p:tgtEl>
                                        <p:attrNameLst>
                                          <p:attrName>ppt_x</p:attrName>
                                        </p:attrNameLst>
                                      </p:cBhvr>
                                      <p:tavLst>
                                        <p:tav tm="0">
                                          <p:val>
                                            <p:strVal val="#ppt_x"/>
                                          </p:val>
                                        </p:tav>
                                        <p:tav tm="100000">
                                          <p:val>
                                            <p:strVal val="#ppt_x"/>
                                          </p:val>
                                        </p:tav>
                                      </p:tavLst>
                                    </p:anim>
                                    <p:anim calcmode="lin" valueType="num">
                                      <p:cBhvr>
                                        <p:cTn id="143" dur="1000" fill="hold"/>
                                        <p:tgtEl>
                                          <p:spTgt spid="56"/>
                                        </p:tgtEl>
                                        <p:attrNameLst>
                                          <p:attrName>ppt_y</p:attrName>
                                        </p:attrNameLst>
                                      </p:cBhvr>
                                      <p:tavLst>
                                        <p:tav tm="0">
                                          <p:val>
                                            <p:strVal val="#ppt_y-.1"/>
                                          </p:val>
                                        </p:tav>
                                        <p:tav tm="100000">
                                          <p:val>
                                            <p:strVal val="#ppt_y"/>
                                          </p:val>
                                        </p:tav>
                                      </p:tavLst>
                                    </p:anim>
                                  </p:childTnLst>
                                </p:cTn>
                              </p:par>
                              <p:par>
                                <p:cTn id="144" presetID="47" presetClass="entr" presetSubtype="0" fill="hold" grpId="0" nodeType="with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fade">
                                      <p:cBhvr>
                                        <p:cTn id="146" dur="1000"/>
                                        <p:tgtEl>
                                          <p:spTgt spid="57"/>
                                        </p:tgtEl>
                                      </p:cBhvr>
                                    </p:animEffect>
                                    <p:anim calcmode="lin" valueType="num">
                                      <p:cBhvr>
                                        <p:cTn id="147" dur="1000" fill="hold"/>
                                        <p:tgtEl>
                                          <p:spTgt spid="57"/>
                                        </p:tgtEl>
                                        <p:attrNameLst>
                                          <p:attrName>ppt_x</p:attrName>
                                        </p:attrNameLst>
                                      </p:cBhvr>
                                      <p:tavLst>
                                        <p:tav tm="0">
                                          <p:val>
                                            <p:strVal val="#ppt_x"/>
                                          </p:val>
                                        </p:tav>
                                        <p:tav tm="100000">
                                          <p:val>
                                            <p:strVal val="#ppt_x"/>
                                          </p:val>
                                        </p:tav>
                                      </p:tavLst>
                                    </p:anim>
                                    <p:anim calcmode="lin" valueType="num">
                                      <p:cBhvr>
                                        <p:cTn id="148" dur="1000" fill="hold"/>
                                        <p:tgtEl>
                                          <p:spTgt spid="57"/>
                                        </p:tgtEl>
                                        <p:attrNameLst>
                                          <p:attrName>ppt_y</p:attrName>
                                        </p:attrNameLst>
                                      </p:cBhvr>
                                      <p:tavLst>
                                        <p:tav tm="0">
                                          <p:val>
                                            <p:strVal val="#ppt_y-.1"/>
                                          </p:val>
                                        </p:tav>
                                        <p:tav tm="100000">
                                          <p:val>
                                            <p:strVal val="#ppt_y"/>
                                          </p:val>
                                        </p:tav>
                                      </p:tavLst>
                                    </p:anim>
                                  </p:childTnLst>
                                </p:cTn>
                              </p:par>
                              <p:par>
                                <p:cTn id="149" presetID="47" presetClass="entr" presetSubtype="0" fill="hold" grpId="0" nodeType="withEffect">
                                  <p:stCondLst>
                                    <p:cond delay="0"/>
                                  </p:stCondLst>
                                  <p:childTnLst>
                                    <p:set>
                                      <p:cBhvr>
                                        <p:cTn id="150" dur="1" fill="hold">
                                          <p:stCondLst>
                                            <p:cond delay="0"/>
                                          </p:stCondLst>
                                        </p:cTn>
                                        <p:tgtEl>
                                          <p:spTgt spid="58"/>
                                        </p:tgtEl>
                                        <p:attrNameLst>
                                          <p:attrName>style.visibility</p:attrName>
                                        </p:attrNameLst>
                                      </p:cBhvr>
                                      <p:to>
                                        <p:strVal val="visible"/>
                                      </p:to>
                                    </p:set>
                                    <p:animEffect transition="in" filter="fade">
                                      <p:cBhvr>
                                        <p:cTn id="151" dur="1000"/>
                                        <p:tgtEl>
                                          <p:spTgt spid="58"/>
                                        </p:tgtEl>
                                      </p:cBhvr>
                                    </p:animEffect>
                                    <p:anim calcmode="lin" valueType="num">
                                      <p:cBhvr>
                                        <p:cTn id="152" dur="1000" fill="hold"/>
                                        <p:tgtEl>
                                          <p:spTgt spid="58"/>
                                        </p:tgtEl>
                                        <p:attrNameLst>
                                          <p:attrName>ppt_x</p:attrName>
                                        </p:attrNameLst>
                                      </p:cBhvr>
                                      <p:tavLst>
                                        <p:tav tm="0">
                                          <p:val>
                                            <p:strVal val="#ppt_x"/>
                                          </p:val>
                                        </p:tav>
                                        <p:tav tm="100000">
                                          <p:val>
                                            <p:strVal val="#ppt_x"/>
                                          </p:val>
                                        </p:tav>
                                      </p:tavLst>
                                    </p:anim>
                                    <p:anim calcmode="lin" valueType="num">
                                      <p:cBhvr>
                                        <p:cTn id="153" dur="1000" fill="hold"/>
                                        <p:tgtEl>
                                          <p:spTgt spid="58"/>
                                        </p:tgtEl>
                                        <p:attrNameLst>
                                          <p:attrName>ppt_y</p:attrName>
                                        </p:attrNameLst>
                                      </p:cBhvr>
                                      <p:tavLst>
                                        <p:tav tm="0">
                                          <p:val>
                                            <p:strVal val="#ppt_y-.1"/>
                                          </p:val>
                                        </p:tav>
                                        <p:tav tm="100000">
                                          <p:val>
                                            <p:strVal val="#ppt_y"/>
                                          </p:val>
                                        </p:tav>
                                      </p:tavLst>
                                    </p:anim>
                                  </p:childTnLst>
                                </p:cTn>
                              </p:par>
                              <p:par>
                                <p:cTn id="154" presetID="47" presetClass="entr" presetSubtype="0" fill="hold" grpId="0" nodeType="withEffect">
                                  <p:stCondLst>
                                    <p:cond delay="0"/>
                                  </p:stCondLst>
                                  <p:childTnLst>
                                    <p:set>
                                      <p:cBhvr>
                                        <p:cTn id="155" dur="1" fill="hold">
                                          <p:stCondLst>
                                            <p:cond delay="0"/>
                                          </p:stCondLst>
                                        </p:cTn>
                                        <p:tgtEl>
                                          <p:spTgt spid="59"/>
                                        </p:tgtEl>
                                        <p:attrNameLst>
                                          <p:attrName>style.visibility</p:attrName>
                                        </p:attrNameLst>
                                      </p:cBhvr>
                                      <p:to>
                                        <p:strVal val="visible"/>
                                      </p:to>
                                    </p:set>
                                    <p:animEffect transition="in" filter="fade">
                                      <p:cBhvr>
                                        <p:cTn id="156" dur="1000"/>
                                        <p:tgtEl>
                                          <p:spTgt spid="59"/>
                                        </p:tgtEl>
                                      </p:cBhvr>
                                    </p:animEffect>
                                    <p:anim calcmode="lin" valueType="num">
                                      <p:cBhvr>
                                        <p:cTn id="157" dur="1000" fill="hold"/>
                                        <p:tgtEl>
                                          <p:spTgt spid="59"/>
                                        </p:tgtEl>
                                        <p:attrNameLst>
                                          <p:attrName>ppt_x</p:attrName>
                                        </p:attrNameLst>
                                      </p:cBhvr>
                                      <p:tavLst>
                                        <p:tav tm="0">
                                          <p:val>
                                            <p:strVal val="#ppt_x"/>
                                          </p:val>
                                        </p:tav>
                                        <p:tav tm="100000">
                                          <p:val>
                                            <p:strVal val="#ppt_x"/>
                                          </p:val>
                                        </p:tav>
                                      </p:tavLst>
                                    </p:anim>
                                    <p:anim calcmode="lin" valueType="num">
                                      <p:cBhvr>
                                        <p:cTn id="158" dur="1000" fill="hold"/>
                                        <p:tgtEl>
                                          <p:spTgt spid="59"/>
                                        </p:tgtEl>
                                        <p:attrNameLst>
                                          <p:attrName>ppt_y</p:attrName>
                                        </p:attrNameLst>
                                      </p:cBhvr>
                                      <p:tavLst>
                                        <p:tav tm="0">
                                          <p:val>
                                            <p:strVal val="#ppt_y-.1"/>
                                          </p:val>
                                        </p:tav>
                                        <p:tav tm="100000">
                                          <p:val>
                                            <p:strVal val="#ppt_y"/>
                                          </p:val>
                                        </p:tav>
                                      </p:tavLst>
                                    </p:anim>
                                  </p:childTnLst>
                                </p:cTn>
                              </p:par>
                            </p:childTnLst>
                          </p:cTn>
                        </p:par>
                        <p:par>
                          <p:cTn id="159" fill="hold">
                            <p:stCondLst>
                              <p:cond delay="1000"/>
                            </p:stCondLst>
                            <p:childTnLst>
                              <p:par>
                                <p:cTn id="160" presetID="42" presetClass="exit" presetSubtype="0" fill="hold" grpId="1" nodeType="afterEffect">
                                  <p:stCondLst>
                                    <p:cond delay="0"/>
                                  </p:stCondLst>
                                  <p:childTnLst>
                                    <p:animEffect transition="out" filter="fade">
                                      <p:cBhvr>
                                        <p:cTn id="161" dur="1000"/>
                                        <p:tgtEl>
                                          <p:spTgt spid="43"/>
                                        </p:tgtEl>
                                      </p:cBhvr>
                                    </p:animEffect>
                                    <p:anim calcmode="lin" valueType="num">
                                      <p:cBhvr>
                                        <p:cTn id="162" dur="1000"/>
                                        <p:tgtEl>
                                          <p:spTgt spid="43"/>
                                        </p:tgtEl>
                                        <p:attrNameLst>
                                          <p:attrName>ppt_x</p:attrName>
                                        </p:attrNameLst>
                                      </p:cBhvr>
                                      <p:tavLst>
                                        <p:tav tm="0">
                                          <p:val>
                                            <p:strVal val="ppt_x"/>
                                          </p:val>
                                        </p:tav>
                                        <p:tav tm="100000">
                                          <p:val>
                                            <p:strVal val="ppt_x"/>
                                          </p:val>
                                        </p:tav>
                                      </p:tavLst>
                                    </p:anim>
                                    <p:anim calcmode="lin" valueType="num">
                                      <p:cBhvr>
                                        <p:cTn id="163" dur="1000"/>
                                        <p:tgtEl>
                                          <p:spTgt spid="43"/>
                                        </p:tgtEl>
                                        <p:attrNameLst>
                                          <p:attrName>ppt_y</p:attrName>
                                        </p:attrNameLst>
                                      </p:cBhvr>
                                      <p:tavLst>
                                        <p:tav tm="0">
                                          <p:val>
                                            <p:strVal val="ppt_y"/>
                                          </p:val>
                                        </p:tav>
                                        <p:tav tm="100000">
                                          <p:val>
                                            <p:strVal val="ppt_y+.1"/>
                                          </p:val>
                                        </p:tav>
                                      </p:tavLst>
                                    </p:anim>
                                    <p:set>
                                      <p:cBhvr>
                                        <p:cTn id="164" dur="1" fill="hold">
                                          <p:stCondLst>
                                            <p:cond delay="999"/>
                                          </p:stCondLst>
                                        </p:cTn>
                                        <p:tgtEl>
                                          <p:spTgt spid="43"/>
                                        </p:tgtEl>
                                        <p:attrNameLst>
                                          <p:attrName>style.visibility</p:attrName>
                                        </p:attrNameLst>
                                      </p:cBhvr>
                                      <p:to>
                                        <p:strVal val="hidden"/>
                                      </p:to>
                                    </p:set>
                                  </p:childTnLst>
                                </p:cTn>
                              </p:par>
                              <p:par>
                                <p:cTn id="165" presetID="42" presetClass="exit" presetSubtype="0" fill="hold" grpId="1" nodeType="withEffect">
                                  <p:stCondLst>
                                    <p:cond delay="0"/>
                                  </p:stCondLst>
                                  <p:childTnLst>
                                    <p:animEffect transition="out" filter="fade">
                                      <p:cBhvr>
                                        <p:cTn id="166" dur="1000"/>
                                        <p:tgtEl>
                                          <p:spTgt spid="51"/>
                                        </p:tgtEl>
                                      </p:cBhvr>
                                    </p:animEffect>
                                    <p:anim calcmode="lin" valueType="num">
                                      <p:cBhvr>
                                        <p:cTn id="167" dur="1000"/>
                                        <p:tgtEl>
                                          <p:spTgt spid="51"/>
                                        </p:tgtEl>
                                        <p:attrNameLst>
                                          <p:attrName>ppt_x</p:attrName>
                                        </p:attrNameLst>
                                      </p:cBhvr>
                                      <p:tavLst>
                                        <p:tav tm="0">
                                          <p:val>
                                            <p:strVal val="ppt_x"/>
                                          </p:val>
                                        </p:tav>
                                        <p:tav tm="100000">
                                          <p:val>
                                            <p:strVal val="ppt_x"/>
                                          </p:val>
                                        </p:tav>
                                      </p:tavLst>
                                    </p:anim>
                                    <p:anim calcmode="lin" valueType="num">
                                      <p:cBhvr>
                                        <p:cTn id="168" dur="1000"/>
                                        <p:tgtEl>
                                          <p:spTgt spid="51"/>
                                        </p:tgtEl>
                                        <p:attrNameLst>
                                          <p:attrName>ppt_y</p:attrName>
                                        </p:attrNameLst>
                                      </p:cBhvr>
                                      <p:tavLst>
                                        <p:tav tm="0">
                                          <p:val>
                                            <p:strVal val="ppt_y"/>
                                          </p:val>
                                        </p:tav>
                                        <p:tav tm="100000">
                                          <p:val>
                                            <p:strVal val="ppt_y+.1"/>
                                          </p:val>
                                        </p:tav>
                                      </p:tavLst>
                                    </p:anim>
                                    <p:set>
                                      <p:cBhvr>
                                        <p:cTn id="169" dur="1" fill="hold">
                                          <p:stCondLst>
                                            <p:cond delay="999"/>
                                          </p:stCondLst>
                                        </p:cTn>
                                        <p:tgtEl>
                                          <p:spTgt spid="51"/>
                                        </p:tgtEl>
                                        <p:attrNameLst>
                                          <p:attrName>style.visibility</p:attrName>
                                        </p:attrNameLst>
                                      </p:cBhvr>
                                      <p:to>
                                        <p:strVal val="hidden"/>
                                      </p:to>
                                    </p:set>
                                  </p:childTnLst>
                                </p:cTn>
                              </p:par>
                              <p:par>
                                <p:cTn id="170" presetID="42" presetClass="exit" presetSubtype="0" fill="hold" grpId="1" nodeType="withEffect">
                                  <p:stCondLst>
                                    <p:cond delay="0"/>
                                  </p:stCondLst>
                                  <p:childTnLst>
                                    <p:animEffect transition="out" filter="fade">
                                      <p:cBhvr>
                                        <p:cTn id="171" dur="1000"/>
                                        <p:tgtEl>
                                          <p:spTgt spid="49"/>
                                        </p:tgtEl>
                                      </p:cBhvr>
                                    </p:animEffect>
                                    <p:anim calcmode="lin" valueType="num">
                                      <p:cBhvr>
                                        <p:cTn id="172" dur="1000"/>
                                        <p:tgtEl>
                                          <p:spTgt spid="49"/>
                                        </p:tgtEl>
                                        <p:attrNameLst>
                                          <p:attrName>ppt_x</p:attrName>
                                        </p:attrNameLst>
                                      </p:cBhvr>
                                      <p:tavLst>
                                        <p:tav tm="0">
                                          <p:val>
                                            <p:strVal val="ppt_x"/>
                                          </p:val>
                                        </p:tav>
                                        <p:tav tm="100000">
                                          <p:val>
                                            <p:strVal val="ppt_x"/>
                                          </p:val>
                                        </p:tav>
                                      </p:tavLst>
                                    </p:anim>
                                    <p:anim calcmode="lin" valueType="num">
                                      <p:cBhvr>
                                        <p:cTn id="173" dur="1000"/>
                                        <p:tgtEl>
                                          <p:spTgt spid="49"/>
                                        </p:tgtEl>
                                        <p:attrNameLst>
                                          <p:attrName>ppt_y</p:attrName>
                                        </p:attrNameLst>
                                      </p:cBhvr>
                                      <p:tavLst>
                                        <p:tav tm="0">
                                          <p:val>
                                            <p:strVal val="ppt_y"/>
                                          </p:val>
                                        </p:tav>
                                        <p:tav tm="100000">
                                          <p:val>
                                            <p:strVal val="ppt_y+.1"/>
                                          </p:val>
                                        </p:tav>
                                      </p:tavLst>
                                    </p:anim>
                                    <p:set>
                                      <p:cBhvr>
                                        <p:cTn id="174" dur="1" fill="hold">
                                          <p:stCondLst>
                                            <p:cond delay="999"/>
                                          </p:stCondLst>
                                        </p:cTn>
                                        <p:tgtEl>
                                          <p:spTgt spid="49"/>
                                        </p:tgtEl>
                                        <p:attrNameLst>
                                          <p:attrName>style.visibility</p:attrName>
                                        </p:attrNameLst>
                                      </p:cBhvr>
                                      <p:to>
                                        <p:strVal val="hidden"/>
                                      </p:to>
                                    </p:set>
                                  </p:childTnLst>
                                </p:cTn>
                              </p:par>
                              <p:par>
                                <p:cTn id="175" presetID="42" presetClass="exit" presetSubtype="0" fill="hold" grpId="1" nodeType="withEffect">
                                  <p:stCondLst>
                                    <p:cond delay="0"/>
                                  </p:stCondLst>
                                  <p:childTnLst>
                                    <p:animEffect transition="out" filter="fade">
                                      <p:cBhvr>
                                        <p:cTn id="176" dur="1000"/>
                                        <p:tgtEl>
                                          <p:spTgt spid="52"/>
                                        </p:tgtEl>
                                      </p:cBhvr>
                                    </p:animEffect>
                                    <p:anim calcmode="lin" valueType="num">
                                      <p:cBhvr>
                                        <p:cTn id="177" dur="1000"/>
                                        <p:tgtEl>
                                          <p:spTgt spid="52"/>
                                        </p:tgtEl>
                                        <p:attrNameLst>
                                          <p:attrName>ppt_x</p:attrName>
                                        </p:attrNameLst>
                                      </p:cBhvr>
                                      <p:tavLst>
                                        <p:tav tm="0">
                                          <p:val>
                                            <p:strVal val="ppt_x"/>
                                          </p:val>
                                        </p:tav>
                                        <p:tav tm="100000">
                                          <p:val>
                                            <p:strVal val="ppt_x"/>
                                          </p:val>
                                        </p:tav>
                                      </p:tavLst>
                                    </p:anim>
                                    <p:anim calcmode="lin" valueType="num">
                                      <p:cBhvr>
                                        <p:cTn id="178" dur="1000"/>
                                        <p:tgtEl>
                                          <p:spTgt spid="52"/>
                                        </p:tgtEl>
                                        <p:attrNameLst>
                                          <p:attrName>ppt_y</p:attrName>
                                        </p:attrNameLst>
                                      </p:cBhvr>
                                      <p:tavLst>
                                        <p:tav tm="0">
                                          <p:val>
                                            <p:strVal val="ppt_y"/>
                                          </p:val>
                                        </p:tav>
                                        <p:tav tm="100000">
                                          <p:val>
                                            <p:strVal val="ppt_y+.1"/>
                                          </p:val>
                                        </p:tav>
                                      </p:tavLst>
                                    </p:anim>
                                    <p:set>
                                      <p:cBhvr>
                                        <p:cTn id="179" dur="1" fill="hold">
                                          <p:stCondLst>
                                            <p:cond delay="999"/>
                                          </p:stCondLst>
                                        </p:cTn>
                                        <p:tgtEl>
                                          <p:spTgt spid="52"/>
                                        </p:tgtEl>
                                        <p:attrNameLst>
                                          <p:attrName>style.visibility</p:attrName>
                                        </p:attrNameLst>
                                      </p:cBhvr>
                                      <p:to>
                                        <p:strVal val="hidden"/>
                                      </p:to>
                                    </p:set>
                                  </p:childTnLst>
                                </p:cTn>
                              </p:par>
                              <p:par>
                                <p:cTn id="180" presetID="42" presetClass="exit" presetSubtype="0" fill="hold" grpId="1" nodeType="withEffect">
                                  <p:stCondLst>
                                    <p:cond delay="0"/>
                                  </p:stCondLst>
                                  <p:childTnLst>
                                    <p:animEffect transition="out" filter="fade">
                                      <p:cBhvr>
                                        <p:cTn id="181" dur="1000"/>
                                        <p:tgtEl>
                                          <p:spTgt spid="50"/>
                                        </p:tgtEl>
                                      </p:cBhvr>
                                    </p:animEffect>
                                    <p:anim calcmode="lin" valueType="num">
                                      <p:cBhvr>
                                        <p:cTn id="182" dur="1000"/>
                                        <p:tgtEl>
                                          <p:spTgt spid="50"/>
                                        </p:tgtEl>
                                        <p:attrNameLst>
                                          <p:attrName>ppt_x</p:attrName>
                                        </p:attrNameLst>
                                      </p:cBhvr>
                                      <p:tavLst>
                                        <p:tav tm="0">
                                          <p:val>
                                            <p:strVal val="ppt_x"/>
                                          </p:val>
                                        </p:tav>
                                        <p:tav tm="100000">
                                          <p:val>
                                            <p:strVal val="ppt_x"/>
                                          </p:val>
                                        </p:tav>
                                      </p:tavLst>
                                    </p:anim>
                                    <p:anim calcmode="lin" valueType="num">
                                      <p:cBhvr>
                                        <p:cTn id="183" dur="1000"/>
                                        <p:tgtEl>
                                          <p:spTgt spid="50"/>
                                        </p:tgtEl>
                                        <p:attrNameLst>
                                          <p:attrName>ppt_y</p:attrName>
                                        </p:attrNameLst>
                                      </p:cBhvr>
                                      <p:tavLst>
                                        <p:tav tm="0">
                                          <p:val>
                                            <p:strVal val="ppt_y"/>
                                          </p:val>
                                        </p:tav>
                                        <p:tav tm="100000">
                                          <p:val>
                                            <p:strVal val="ppt_y+.1"/>
                                          </p:val>
                                        </p:tav>
                                      </p:tavLst>
                                    </p:anim>
                                    <p:set>
                                      <p:cBhvr>
                                        <p:cTn id="184" dur="1" fill="hold">
                                          <p:stCondLst>
                                            <p:cond delay="999"/>
                                          </p:stCondLst>
                                        </p:cTn>
                                        <p:tgtEl>
                                          <p:spTgt spid="50"/>
                                        </p:tgtEl>
                                        <p:attrNameLst>
                                          <p:attrName>style.visibility</p:attrName>
                                        </p:attrNameLst>
                                      </p:cBhvr>
                                      <p:to>
                                        <p:strVal val="hidden"/>
                                      </p:to>
                                    </p:set>
                                  </p:childTnLst>
                                </p:cTn>
                              </p:par>
                              <p:par>
                                <p:cTn id="185" presetID="42" presetClass="exit" presetSubtype="0" fill="hold" grpId="1" nodeType="withEffect">
                                  <p:stCondLst>
                                    <p:cond delay="0"/>
                                  </p:stCondLst>
                                  <p:childTnLst>
                                    <p:animEffect transition="out" filter="fade">
                                      <p:cBhvr>
                                        <p:cTn id="186" dur="1000"/>
                                        <p:tgtEl>
                                          <p:spTgt spid="53"/>
                                        </p:tgtEl>
                                      </p:cBhvr>
                                    </p:animEffect>
                                    <p:anim calcmode="lin" valueType="num">
                                      <p:cBhvr>
                                        <p:cTn id="187" dur="1000"/>
                                        <p:tgtEl>
                                          <p:spTgt spid="53"/>
                                        </p:tgtEl>
                                        <p:attrNameLst>
                                          <p:attrName>ppt_x</p:attrName>
                                        </p:attrNameLst>
                                      </p:cBhvr>
                                      <p:tavLst>
                                        <p:tav tm="0">
                                          <p:val>
                                            <p:strVal val="ppt_x"/>
                                          </p:val>
                                        </p:tav>
                                        <p:tav tm="100000">
                                          <p:val>
                                            <p:strVal val="ppt_x"/>
                                          </p:val>
                                        </p:tav>
                                      </p:tavLst>
                                    </p:anim>
                                    <p:anim calcmode="lin" valueType="num">
                                      <p:cBhvr>
                                        <p:cTn id="188" dur="1000"/>
                                        <p:tgtEl>
                                          <p:spTgt spid="53"/>
                                        </p:tgtEl>
                                        <p:attrNameLst>
                                          <p:attrName>ppt_y</p:attrName>
                                        </p:attrNameLst>
                                      </p:cBhvr>
                                      <p:tavLst>
                                        <p:tav tm="0">
                                          <p:val>
                                            <p:strVal val="ppt_y"/>
                                          </p:val>
                                        </p:tav>
                                        <p:tav tm="100000">
                                          <p:val>
                                            <p:strVal val="ppt_y+.1"/>
                                          </p:val>
                                        </p:tav>
                                      </p:tavLst>
                                    </p:anim>
                                    <p:set>
                                      <p:cBhvr>
                                        <p:cTn id="189" dur="1" fill="hold">
                                          <p:stCondLst>
                                            <p:cond delay="999"/>
                                          </p:stCondLst>
                                        </p:cTn>
                                        <p:tgtEl>
                                          <p:spTgt spid="53"/>
                                        </p:tgtEl>
                                        <p:attrNameLst>
                                          <p:attrName>style.visibility</p:attrName>
                                        </p:attrNameLst>
                                      </p:cBhvr>
                                      <p:to>
                                        <p:strVal val="hidden"/>
                                      </p:to>
                                    </p:set>
                                  </p:childTnLst>
                                </p:cTn>
                              </p:par>
                              <p:par>
                                <p:cTn id="190" presetID="42" presetClass="exit" presetSubtype="0" fill="hold" grpId="1" nodeType="withEffect">
                                  <p:stCondLst>
                                    <p:cond delay="0"/>
                                  </p:stCondLst>
                                  <p:childTnLst>
                                    <p:animEffect transition="out" filter="fade">
                                      <p:cBhvr>
                                        <p:cTn id="191" dur="1000"/>
                                        <p:tgtEl>
                                          <p:spTgt spid="54"/>
                                        </p:tgtEl>
                                      </p:cBhvr>
                                    </p:animEffect>
                                    <p:anim calcmode="lin" valueType="num">
                                      <p:cBhvr>
                                        <p:cTn id="192" dur="1000"/>
                                        <p:tgtEl>
                                          <p:spTgt spid="54"/>
                                        </p:tgtEl>
                                        <p:attrNameLst>
                                          <p:attrName>ppt_x</p:attrName>
                                        </p:attrNameLst>
                                      </p:cBhvr>
                                      <p:tavLst>
                                        <p:tav tm="0">
                                          <p:val>
                                            <p:strVal val="ppt_x"/>
                                          </p:val>
                                        </p:tav>
                                        <p:tav tm="100000">
                                          <p:val>
                                            <p:strVal val="ppt_x"/>
                                          </p:val>
                                        </p:tav>
                                      </p:tavLst>
                                    </p:anim>
                                    <p:anim calcmode="lin" valueType="num">
                                      <p:cBhvr>
                                        <p:cTn id="193" dur="1000"/>
                                        <p:tgtEl>
                                          <p:spTgt spid="54"/>
                                        </p:tgtEl>
                                        <p:attrNameLst>
                                          <p:attrName>ppt_y</p:attrName>
                                        </p:attrNameLst>
                                      </p:cBhvr>
                                      <p:tavLst>
                                        <p:tav tm="0">
                                          <p:val>
                                            <p:strVal val="ppt_y"/>
                                          </p:val>
                                        </p:tav>
                                        <p:tav tm="100000">
                                          <p:val>
                                            <p:strVal val="ppt_y+.1"/>
                                          </p:val>
                                        </p:tav>
                                      </p:tavLst>
                                    </p:anim>
                                    <p:set>
                                      <p:cBhvr>
                                        <p:cTn id="194" dur="1" fill="hold">
                                          <p:stCondLst>
                                            <p:cond delay="999"/>
                                          </p:stCondLst>
                                        </p:cTn>
                                        <p:tgtEl>
                                          <p:spTgt spid="54"/>
                                        </p:tgtEl>
                                        <p:attrNameLst>
                                          <p:attrName>style.visibility</p:attrName>
                                        </p:attrNameLst>
                                      </p:cBhvr>
                                      <p:to>
                                        <p:strVal val="hidden"/>
                                      </p:to>
                                    </p:set>
                                  </p:childTnLst>
                                </p:cTn>
                              </p:par>
                              <p:par>
                                <p:cTn id="195" presetID="42" presetClass="exit" presetSubtype="0" fill="hold" grpId="1" nodeType="withEffect">
                                  <p:stCondLst>
                                    <p:cond delay="0"/>
                                  </p:stCondLst>
                                  <p:childTnLst>
                                    <p:animEffect transition="out" filter="fade">
                                      <p:cBhvr>
                                        <p:cTn id="196" dur="1000"/>
                                        <p:tgtEl>
                                          <p:spTgt spid="55"/>
                                        </p:tgtEl>
                                      </p:cBhvr>
                                    </p:animEffect>
                                    <p:anim calcmode="lin" valueType="num">
                                      <p:cBhvr>
                                        <p:cTn id="197" dur="1000"/>
                                        <p:tgtEl>
                                          <p:spTgt spid="55"/>
                                        </p:tgtEl>
                                        <p:attrNameLst>
                                          <p:attrName>ppt_x</p:attrName>
                                        </p:attrNameLst>
                                      </p:cBhvr>
                                      <p:tavLst>
                                        <p:tav tm="0">
                                          <p:val>
                                            <p:strVal val="ppt_x"/>
                                          </p:val>
                                        </p:tav>
                                        <p:tav tm="100000">
                                          <p:val>
                                            <p:strVal val="ppt_x"/>
                                          </p:val>
                                        </p:tav>
                                      </p:tavLst>
                                    </p:anim>
                                    <p:anim calcmode="lin" valueType="num">
                                      <p:cBhvr>
                                        <p:cTn id="198" dur="1000"/>
                                        <p:tgtEl>
                                          <p:spTgt spid="55"/>
                                        </p:tgtEl>
                                        <p:attrNameLst>
                                          <p:attrName>ppt_y</p:attrName>
                                        </p:attrNameLst>
                                      </p:cBhvr>
                                      <p:tavLst>
                                        <p:tav tm="0">
                                          <p:val>
                                            <p:strVal val="ppt_y"/>
                                          </p:val>
                                        </p:tav>
                                        <p:tav tm="100000">
                                          <p:val>
                                            <p:strVal val="ppt_y+.1"/>
                                          </p:val>
                                        </p:tav>
                                      </p:tavLst>
                                    </p:anim>
                                    <p:set>
                                      <p:cBhvr>
                                        <p:cTn id="199" dur="1" fill="hold">
                                          <p:stCondLst>
                                            <p:cond delay="999"/>
                                          </p:stCondLst>
                                        </p:cTn>
                                        <p:tgtEl>
                                          <p:spTgt spid="55"/>
                                        </p:tgtEl>
                                        <p:attrNameLst>
                                          <p:attrName>style.visibility</p:attrName>
                                        </p:attrNameLst>
                                      </p:cBhvr>
                                      <p:to>
                                        <p:strVal val="hidden"/>
                                      </p:to>
                                    </p:set>
                                  </p:childTnLst>
                                </p:cTn>
                              </p:par>
                              <p:par>
                                <p:cTn id="200" presetID="42" presetClass="exit" presetSubtype="0" fill="hold" grpId="1" nodeType="withEffect">
                                  <p:stCondLst>
                                    <p:cond delay="0"/>
                                  </p:stCondLst>
                                  <p:childTnLst>
                                    <p:animEffect transition="out" filter="fade">
                                      <p:cBhvr>
                                        <p:cTn id="201" dur="1000"/>
                                        <p:tgtEl>
                                          <p:spTgt spid="56"/>
                                        </p:tgtEl>
                                      </p:cBhvr>
                                    </p:animEffect>
                                    <p:anim calcmode="lin" valueType="num">
                                      <p:cBhvr>
                                        <p:cTn id="202" dur="1000"/>
                                        <p:tgtEl>
                                          <p:spTgt spid="56"/>
                                        </p:tgtEl>
                                        <p:attrNameLst>
                                          <p:attrName>ppt_x</p:attrName>
                                        </p:attrNameLst>
                                      </p:cBhvr>
                                      <p:tavLst>
                                        <p:tav tm="0">
                                          <p:val>
                                            <p:strVal val="ppt_x"/>
                                          </p:val>
                                        </p:tav>
                                        <p:tav tm="100000">
                                          <p:val>
                                            <p:strVal val="ppt_x"/>
                                          </p:val>
                                        </p:tav>
                                      </p:tavLst>
                                    </p:anim>
                                    <p:anim calcmode="lin" valueType="num">
                                      <p:cBhvr>
                                        <p:cTn id="203" dur="1000"/>
                                        <p:tgtEl>
                                          <p:spTgt spid="56"/>
                                        </p:tgtEl>
                                        <p:attrNameLst>
                                          <p:attrName>ppt_y</p:attrName>
                                        </p:attrNameLst>
                                      </p:cBhvr>
                                      <p:tavLst>
                                        <p:tav tm="0">
                                          <p:val>
                                            <p:strVal val="ppt_y"/>
                                          </p:val>
                                        </p:tav>
                                        <p:tav tm="100000">
                                          <p:val>
                                            <p:strVal val="ppt_y+.1"/>
                                          </p:val>
                                        </p:tav>
                                      </p:tavLst>
                                    </p:anim>
                                    <p:set>
                                      <p:cBhvr>
                                        <p:cTn id="204" dur="1" fill="hold">
                                          <p:stCondLst>
                                            <p:cond delay="999"/>
                                          </p:stCondLst>
                                        </p:cTn>
                                        <p:tgtEl>
                                          <p:spTgt spid="56"/>
                                        </p:tgtEl>
                                        <p:attrNameLst>
                                          <p:attrName>style.visibility</p:attrName>
                                        </p:attrNameLst>
                                      </p:cBhvr>
                                      <p:to>
                                        <p:strVal val="hidden"/>
                                      </p:to>
                                    </p:set>
                                  </p:childTnLst>
                                </p:cTn>
                              </p:par>
                              <p:par>
                                <p:cTn id="205" presetID="42" presetClass="exit" presetSubtype="0" fill="hold" grpId="1" nodeType="withEffect">
                                  <p:stCondLst>
                                    <p:cond delay="0"/>
                                  </p:stCondLst>
                                  <p:childTnLst>
                                    <p:animEffect transition="out" filter="fade">
                                      <p:cBhvr>
                                        <p:cTn id="206" dur="1000"/>
                                        <p:tgtEl>
                                          <p:spTgt spid="57"/>
                                        </p:tgtEl>
                                      </p:cBhvr>
                                    </p:animEffect>
                                    <p:anim calcmode="lin" valueType="num">
                                      <p:cBhvr>
                                        <p:cTn id="207" dur="1000"/>
                                        <p:tgtEl>
                                          <p:spTgt spid="57"/>
                                        </p:tgtEl>
                                        <p:attrNameLst>
                                          <p:attrName>ppt_x</p:attrName>
                                        </p:attrNameLst>
                                      </p:cBhvr>
                                      <p:tavLst>
                                        <p:tav tm="0">
                                          <p:val>
                                            <p:strVal val="ppt_x"/>
                                          </p:val>
                                        </p:tav>
                                        <p:tav tm="100000">
                                          <p:val>
                                            <p:strVal val="ppt_x"/>
                                          </p:val>
                                        </p:tav>
                                      </p:tavLst>
                                    </p:anim>
                                    <p:anim calcmode="lin" valueType="num">
                                      <p:cBhvr>
                                        <p:cTn id="208" dur="1000"/>
                                        <p:tgtEl>
                                          <p:spTgt spid="57"/>
                                        </p:tgtEl>
                                        <p:attrNameLst>
                                          <p:attrName>ppt_y</p:attrName>
                                        </p:attrNameLst>
                                      </p:cBhvr>
                                      <p:tavLst>
                                        <p:tav tm="0">
                                          <p:val>
                                            <p:strVal val="ppt_y"/>
                                          </p:val>
                                        </p:tav>
                                        <p:tav tm="100000">
                                          <p:val>
                                            <p:strVal val="ppt_y+.1"/>
                                          </p:val>
                                        </p:tav>
                                      </p:tavLst>
                                    </p:anim>
                                    <p:set>
                                      <p:cBhvr>
                                        <p:cTn id="209" dur="1" fill="hold">
                                          <p:stCondLst>
                                            <p:cond delay="999"/>
                                          </p:stCondLst>
                                        </p:cTn>
                                        <p:tgtEl>
                                          <p:spTgt spid="57"/>
                                        </p:tgtEl>
                                        <p:attrNameLst>
                                          <p:attrName>style.visibility</p:attrName>
                                        </p:attrNameLst>
                                      </p:cBhvr>
                                      <p:to>
                                        <p:strVal val="hidden"/>
                                      </p:to>
                                    </p:set>
                                  </p:childTnLst>
                                </p:cTn>
                              </p:par>
                              <p:par>
                                <p:cTn id="210" presetID="42" presetClass="exit" presetSubtype="0" fill="hold" grpId="1" nodeType="withEffect">
                                  <p:stCondLst>
                                    <p:cond delay="0"/>
                                  </p:stCondLst>
                                  <p:childTnLst>
                                    <p:animEffect transition="out" filter="fade">
                                      <p:cBhvr>
                                        <p:cTn id="211" dur="1000"/>
                                        <p:tgtEl>
                                          <p:spTgt spid="58"/>
                                        </p:tgtEl>
                                      </p:cBhvr>
                                    </p:animEffect>
                                    <p:anim calcmode="lin" valueType="num">
                                      <p:cBhvr>
                                        <p:cTn id="212" dur="1000"/>
                                        <p:tgtEl>
                                          <p:spTgt spid="58"/>
                                        </p:tgtEl>
                                        <p:attrNameLst>
                                          <p:attrName>ppt_x</p:attrName>
                                        </p:attrNameLst>
                                      </p:cBhvr>
                                      <p:tavLst>
                                        <p:tav tm="0">
                                          <p:val>
                                            <p:strVal val="ppt_x"/>
                                          </p:val>
                                        </p:tav>
                                        <p:tav tm="100000">
                                          <p:val>
                                            <p:strVal val="ppt_x"/>
                                          </p:val>
                                        </p:tav>
                                      </p:tavLst>
                                    </p:anim>
                                    <p:anim calcmode="lin" valueType="num">
                                      <p:cBhvr>
                                        <p:cTn id="213" dur="1000"/>
                                        <p:tgtEl>
                                          <p:spTgt spid="58"/>
                                        </p:tgtEl>
                                        <p:attrNameLst>
                                          <p:attrName>ppt_y</p:attrName>
                                        </p:attrNameLst>
                                      </p:cBhvr>
                                      <p:tavLst>
                                        <p:tav tm="0">
                                          <p:val>
                                            <p:strVal val="ppt_y"/>
                                          </p:val>
                                        </p:tav>
                                        <p:tav tm="100000">
                                          <p:val>
                                            <p:strVal val="ppt_y+.1"/>
                                          </p:val>
                                        </p:tav>
                                      </p:tavLst>
                                    </p:anim>
                                    <p:set>
                                      <p:cBhvr>
                                        <p:cTn id="214" dur="1" fill="hold">
                                          <p:stCondLst>
                                            <p:cond delay="999"/>
                                          </p:stCondLst>
                                        </p:cTn>
                                        <p:tgtEl>
                                          <p:spTgt spid="58"/>
                                        </p:tgtEl>
                                        <p:attrNameLst>
                                          <p:attrName>style.visibility</p:attrName>
                                        </p:attrNameLst>
                                      </p:cBhvr>
                                      <p:to>
                                        <p:strVal val="hidden"/>
                                      </p:to>
                                    </p:set>
                                  </p:childTnLst>
                                </p:cTn>
                              </p:par>
                              <p:par>
                                <p:cTn id="215" presetID="42" presetClass="exit" presetSubtype="0" fill="hold" grpId="1" nodeType="withEffect">
                                  <p:stCondLst>
                                    <p:cond delay="0"/>
                                  </p:stCondLst>
                                  <p:childTnLst>
                                    <p:animEffect transition="out" filter="fade">
                                      <p:cBhvr>
                                        <p:cTn id="216" dur="1000"/>
                                        <p:tgtEl>
                                          <p:spTgt spid="59"/>
                                        </p:tgtEl>
                                      </p:cBhvr>
                                    </p:animEffect>
                                    <p:anim calcmode="lin" valueType="num">
                                      <p:cBhvr>
                                        <p:cTn id="217" dur="1000"/>
                                        <p:tgtEl>
                                          <p:spTgt spid="59"/>
                                        </p:tgtEl>
                                        <p:attrNameLst>
                                          <p:attrName>ppt_x</p:attrName>
                                        </p:attrNameLst>
                                      </p:cBhvr>
                                      <p:tavLst>
                                        <p:tav tm="0">
                                          <p:val>
                                            <p:strVal val="ppt_x"/>
                                          </p:val>
                                        </p:tav>
                                        <p:tav tm="100000">
                                          <p:val>
                                            <p:strVal val="ppt_x"/>
                                          </p:val>
                                        </p:tav>
                                      </p:tavLst>
                                    </p:anim>
                                    <p:anim calcmode="lin" valueType="num">
                                      <p:cBhvr>
                                        <p:cTn id="218" dur="1000"/>
                                        <p:tgtEl>
                                          <p:spTgt spid="59"/>
                                        </p:tgtEl>
                                        <p:attrNameLst>
                                          <p:attrName>ppt_y</p:attrName>
                                        </p:attrNameLst>
                                      </p:cBhvr>
                                      <p:tavLst>
                                        <p:tav tm="0">
                                          <p:val>
                                            <p:strVal val="ppt_y"/>
                                          </p:val>
                                        </p:tav>
                                        <p:tav tm="100000">
                                          <p:val>
                                            <p:strVal val="ppt_y+.1"/>
                                          </p:val>
                                        </p:tav>
                                      </p:tavLst>
                                    </p:anim>
                                    <p:set>
                                      <p:cBhvr>
                                        <p:cTn id="219" dur="1" fill="hold">
                                          <p:stCondLst>
                                            <p:cond delay="9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2" grpId="0"/>
      <p:bldP spid="42" grpId="1"/>
      <p:bldP spid="9" grpId="0" animBg="1"/>
      <p:bldP spid="9" grpId="1" animBg="1"/>
      <p:bldP spid="44" grpId="0" animBg="1"/>
      <p:bldP spid="44" grpId="1" animBg="1"/>
      <p:bldP spid="45" grpId="0" animBg="1"/>
      <p:bldP spid="45" grpId="1" animBg="1"/>
      <p:bldP spid="46" grpId="0"/>
      <p:bldP spid="46" grpId="1"/>
      <p:bldP spid="47" grpId="0"/>
      <p:bldP spid="47" grpId="1"/>
      <p:bldP spid="48" grpId="0"/>
      <p:bldP spid="48" grpId="1"/>
      <p:bldP spid="37" grpId="0" animBg="1"/>
      <p:bldP spid="41" grpId="0"/>
      <p:bldP spid="43" grpId="0" animBg="1"/>
      <p:bldP spid="43" grpId="1" animBg="1"/>
      <p:bldP spid="49" grpId="0" animBg="1"/>
      <p:bldP spid="49" grpId="1" animBg="1"/>
      <p:bldP spid="50" grpId="0" animBg="1"/>
      <p:bldP spid="50" grpId="1" animBg="1"/>
      <p:bldP spid="51" grpId="0"/>
      <p:bldP spid="51" grpId="1"/>
      <p:bldP spid="52" grpId="0"/>
      <p:bldP spid="52" grpId="1"/>
      <p:bldP spid="53" grpId="0"/>
      <p:bldP spid="53" grpId="1"/>
      <p:bldP spid="54" grpId="0" animBg="1"/>
      <p:bldP spid="54" grpId="1" animBg="1"/>
      <p:bldP spid="55" grpId="0"/>
      <p:bldP spid="55" grpId="1"/>
      <p:bldP spid="56" grpId="0" animBg="1"/>
      <p:bldP spid="56" grpId="1" animBg="1"/>
      <p:bldP spid="57" grpId="0"/>
      <p:bldP spid="57" grpId="1"/>
      <p:bldP spid="58" grpId="0" animBg="1"/>
      <p:bldP spid="58" grpId="1" animBg="1"/>
      <p:bldP spid="59" grpId="0"/>
      <p:bldP spid="5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a:xfrm>
            <a:off x="3607543" y="1553735"/>
            <a:ext cx="7836311" cy="483321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925782" y="150027"/>
            <a:ext cx="8215745"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コスト　２　アクション</a:t>
            </a:r>
            <a:r>
              <a:rPr lang="ja-JP" altLang="en-US" sz="4400" b="1" dirty="0">
                <a:solidFill>
                  <a:schemeClr val="tx1"/>
                </a:solidFill>
                <a:latin typeface="HGS創英角ﾎﾟｯﾌﾟ体" panose="040B0A00000000000000" pitchFamily="50" charset="-128"/>
                <a:ea typeface="HGS創英角ﾎﾟｯﾌﾟ体" panose="040B0A00000000000000" pitchFamily="50" charset="-128"/>
              </a:rPr>
              <a:t>カード</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8" name="グループ化 7"/>
          <p:cNvGrpSpPr/>
          <p:nvPr/>
        </p:nvGrpSpPr>
        <p:grpSpPr>
          <a:xfrm>
            <a:off x="4307440" y="1841282"/>
            <a:ext cx="6436516" cy="4291010"/>
            <a:chOff x="3133307" y="2269293"/>
            <a:chExt cx="3182176" cy="2121451"/>
          </a:xfrm>
        </p:grpSpPr>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27" name="図 26"/>
            <p:cNvPicPr>
              <a:picLocks noChangeAspect="1"/>
            </p:cNvPicPr>
            <p:nvPr/>
          </p:nvPicPr>
          <p:blipFill>
            <a:blip r:embed="rId4"/>
            <a:stretch>
              <a:fillRect/>
            </a:stretch>
          </p:blipFill>
          <p:spPr>
            <a:xfrm>
              <a:off x="3133307" y="2279495"/>
              <a:ext cx="3182176" cy="2102294"/>
            </a:xfrm>
            <a:prstGeom prst="rect">
              <a:avLst/>
            </a:prstGeom>
          </p:spPr>
        </p:pic>
      </p:grpSp>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086" y="1553735"/>
            <a:ext cx="3383246" cy="4833210"/>
          </a:xfrm>
          <a:prstGeom prst="rect">
            <a:avLst/>
          </a:prstGeom>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8077" y="3382719"/>
            <a:ext cx="1175241" cy="1175241"/>
          </a:xfrm>
          <a:prstGeom prst="rect">
            <a:avLst/>
          </a:prstGeom>
          <a:effectLst>
            <a:glow rad="38100">
              <a:srgbClr val="FFFF00"/>
            </a:glow>
            <a:outerShdw blurRad="50800" dist="38100" dir="8100000" sx="106000" sy="106000" algn="tr" rotWithShape="0">
              <a:srgbClr val="FFFF00">
                <a:alpha val="85000"/>
              </a:srgbClr>
            </a:outerShdw>
          </a:effectLst>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5388" y="3710312"/>
            <a:ext cx="623526" cy="372897"/>
          </a:xfrm>
          <a:prstGeom prst="rect">
            <a:avLst/>
          </a:prstGeom>
        </p:spPr>
      </p:pic>
      <p:pic>
        <p:nvPicPr>
          <p:cNvPr id="21" name="図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7269" y="4205826"/>
            <a:ext cx="1358058" cy="1196234"/>
          </a:xfrm>
          <a:prstGeom prst="rect">
            <a:avLst/>
          </a:prstGeom>
          <a:effectLst>
            <a:glow rad="38100">
              <a:srgbClr val="00B0F0"/>
            </a:glow>
            <a:outerShdw blurRad="50800" dist="38100" dir="8100000" sx="106000" sy="106000" algn="tr" rotWithShape="0">
              <a:srgbClr val="0070C0">
                <a:alpha val="85000"/>
              </a:srgbClr>
            </a:outerShdw>
          </a:effectLst>
        </p:spPr>
      </p:pic>
      <p:pic>
        <p:nvPicPr>
          <p:cNvPr id="22" name="図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56298" y="4358413"/>
            <a:ext cx="623526" cy="372897"/>
          </a:xfrm>
          <a:prstGeom prst="rect">
            <a:avLst/>
          </a:prstGeom>
        </p:spPr>
      </p:pic>
      <p:pic>
        <p:nvPicPr>
          <p:cNvPr id="34" name="図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62566" y="3277410"/>
            <a:ext cx="1358058" cy="1196234"/>
          </a:xfrm>
          <a:prstGeom prst="rect">
            <a:avLst/>
          </a:prstGeom>
          <a:effectLst>
            <a:glow rad="38100">
              <a:srgbClr val="FF0000"/>
            </a:glow>
            <a:outerShdw blurRad="50800" dist="38100" dir="8100000" sx="106000" sy="106000" algn="tr" rotWithShape="0">
              <a:srgbClr val="FF0000">
                <a:alpha val="85000"/>
              </a:srgbClr>
            </a:outerShdw>
          </a:effectLst>
        </p:spPr>
      </p:pic>
      <p:pic>
        <p:nvPicPr>
          <p:cNvPr id="35" name="図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41595" y="3429997"/>
            <a:ext cx="623526" cy="372897"/>
          </a:xfrm>
          <a:prstGeom prst="rect">
            <a:avLst/>
          </a:prstGeom>
        </p:spPr>
      </p:pic>
      <p:pic>
        <p:nvPicPr>
          <p:cNvPr id="36" name="図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90070" y="1397945"/>
            <a:ext cx="1503049" cy="1391336"/>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37" name="図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72747" y="4781152"/>
            <a:ext cx="1503049" cy="1391336"/>
          </a:xfrm>
          <a:prstGeom prst="rect">
            <a:avLst/>
          </a:prstGeom>
          <a:effectLst>
            <a:glow rad="38100">
              <a:srgbClr val="005426"/>
            </a:glow>
            <a:outerShdw blurRad="50800" dist="38100" dir="8100000" sx="106000" sy="106000" algn="tr" rotWithShape="0">
              <a:srgbClr val="005426">
                <a:alpha val="85000"/>
              </a:srgbClr>
            </a:outerShdw>
          </a:effectLst>
        </p:spPr>
      </p:pic>
      <p:pic>
        <p:nvPicPr>
          <p:cNvPr id="38" name="図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08960" y="2246200"/>
            <a:ext cx="1503049" cy="1391336"/>
          </a:xfrm>
          <a:prstGeom prst="rect">
            <a:avLst/>
          </a:prstGeom>
          <a:effectLst>
            <a:glow rad="38100">
              <a:srgbClr val="FF0000"/>
            </a:glow>
            <a:outerShdw blurRad="50800" dist="38100" dir="8100000" sx="106000" sy="106000" algn="tr" rotWithShape="0">
              <a:srgbClr val="FF0000">
                <a:alpha val="85000"/>
              </a:srgbClr>
            </a:outerShdw>
          </a:effectLst>
        </p:spPr>
      </p:pic>
      <p:pic>
        <p:nvPicPr>
          <p:cNvPr id="39" name="図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60026" y="2190748"/>
            <a:ext cx="2095623" cy="1612146"/>
          </a:xfrm>
          <a:prstGeom prst="rect">
            <a:avLst/>
          </a:prstGeom>
          <a:effectLst>
            <a:glow rad="38100">
              <a:schemeClr val="accent4">
                <a:satMod val="175000"/>
              </a:schemeClr>
            </a:glow>
            <a:outerShdw blurRad="50800" dist="38100" dir="8100000" sx="106000" sy="106000" algn="ctr" rotWithShape="0">
              <a:srgbClr val="FFFF00">
                <a:alpha val="85000"/>
              </a:srgbClr>
            </a:outerShdw>
          </a:effectLst>
        </p:spPr>
      </p:pic>
      <p:pic>
        <p:nvPicPr>
          <p:cNvPr id="40" name="図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22948" y="2623924"/>
            <a:ext cx="623526" cy="372897"/>
          </a:xfrm>
          <a:prstGeom prst="rect">
            <a:avLst/>
          </a:prstGeom>
        </p:spPr>
      </p:pic>
      <p:pic>
        <p:nvPicPr>
          <p:cNvPr id="41" name="図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32582" y="2755419"/>
            <a:ext cx="623526" cy="372897"/>
          </a:xfrm>
          <a:prstGeom prst="rect">
            <a:avLst/>
          </a:prstGeom>
        </p:spPr>
      </p:pic>
      <p:pic>
        <p:nvPicPr>
          <p:cNvPr id="42" name="図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8025" y="4979254"/>
            <a:ext cx="1358058" cy="1196234"/>
          </a:xfrm>
          <a:prstGeom prst="rect">
            <a:avLst/>
          </a:prstGeom>
          <a:effectLst>
            <a:glow rad="38100">
              <a:srgbClr val="005426"/>
            </a:glow>
            <a:outerShdw blurRad="50800" dist="38100" dir="8100000" sx="106000" sy="106000" algn="tr" rotWithShape="0">
              <a:srgbClr val="005426">
                <a:alpha val="85000"/>
              </a:srgbClr>
            </a:outerShdw>
          </a:effectLst>
        </p:spPr>
      </p:pic>
      <p:pic>
        <p:nvPicPr>
          <p:cNvPr id="43" name="図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7054" y="5131841"/>
            <a:ext cx="623526" cy="372897"/>
          </a:xfrm>
          <a:prstGeom prst="rect">
            <a:avLst/>
          </a:prstGeom>
        </p:spPr>
      </p:pic>
      <p:pic>
        <p:nvPicPr>
          <p:cNvPr id="7" name="図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1350" y="2221221"/>
            <a:ext cx="3117123" cy="3117123"/>
          </a:xfrm>
          <a:prstGeom prst="rect">
            <a:avLst/>
          </a:prstGeom>
        </p:spPr>
      </p:pic>
    </p:spTree>
    <p:extLst>
      <p:ext uri="{BB962C8B-B14F-4D97-AF65-F5344CB8AC3E}">
        <p14:creationId xmlns:p14="http://schemas.microsoft.com/office/powerpoint/2010/main" val="10385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2.59259E-6 L 1.27786 -0.03565 " pathEditMode="relative" rAng="0" ptsTypes="AA">
                                      <p:cBhvr>
                                        <p:cTn id="6" dur="3000" fill="hold"/>
                                        <p:tgtEl>
                                          <p:spTgt spid="7"/>
                                        </p:tgtEl>
                                        <p:attrNameLst>
                                          <p:attrName>ppt_x</p:attrName>
                                          <p:attrName>ppt_y</p:attrName>
                                        </p:attrNameLst>
                                      </p:cBhvr>
                                      <p:rCtr x="63893" y="-1782"/>
                                    </p:animMotion>
                                  </p:childTnLst>
                                </p:cTn>
                              </p:par>
                            </p:childTnLst>
                          </p:cTn>
                        </p:par>
                        <p:par>
                          <p:cTn id="7" fill="hold">
                            <p:stCondLst>
                              <p:cond delay="3000"/>
                            </p:stCondLst>
                            <p:childTnLst>
                              <p:par>
                                <p:cTn id="8" presetID="10" presetClass="exit" presetSubtype="0" fill="hold"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1"/>
                                        </p:tgtEl>
                                      </p:cBhvr>
                                    </p:animEffect>
                                    <p:set>
                                      <p:cBhvr>
                                        <p:cTn id="25" dur="1" fill="hold">
                                          <p:stCondLst>
                                            <p:cond delay="499"/>
                                          </p:stCondLst>
                                        </p:cTn>
                                        <p:tgtEl>
                                          <p:spTgt spid="4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a:xfrm>
            <a:off x="3607543" y="1553735"/>
            <a:ext cx="7836311" cy="483321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925782" y="150027"/>
            <a:ext cx="8215745"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コスト　２　アクション</a:t>
            </a:r>
            <a:r>
              <a:rPr lang="ja-JP" altLang="en-US" sz="4400" b="1" dirty="0">
                <a:solidFill>
                  <a:schemeClr val="tx1"/>
                </a:solidFill>
                <a:latin typeface="HGS創英角ﾎﾟｯﾌﾟ体" panose="040B0A00000000000000" pitchFamily="50" charset="-128"/>
                <a:ea typeface="HGS創英角ﾎﾟｯﾌﾟ体" panose="040B0A00000000000000" pitchFamily="50" charset="-128"/>
              </a:rPr>
              <a:t>カード</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8" name="グループ化 7"/>
          <p:cNvGrpSpPr/>
          <p:nvPr/>
        </p:nvGrpSpPr>
        <p:grpSpPr>
          <a:xfrm>
            <a:off x="4307440" y="1841282"/>
            <a:ext cx="6436516" cy="4291010"/>
            <a:chOff x="3133307" y="2269293"/>
            <a:chExt cx="3182176" cy="2121451"/>
          </a:xfrm>
        </p:grpSpPr>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27" name="図 26"/>
            <p:cNvPicPr>
              <a:picLocks noChangeAspect="1"/>
            </p:cNvPicPr>
            <p:nvPr/>
          </p:nvPicPr>
          <p:blipFill>
            <a:blip r:embed="rId4"/>
            <a:stretch>
              <a:fillRect/>
            </a:stretch>
          </p:blipFill>
          <p:spPr>
            <a:xfrm>
              <a:off x="3133307" y="2279495"/>
              <a:ext cx="3182176" cy="2102294"/>
            </a:xfrm>
            <a:prstGeom prst="rect">
              <a:avLst/>
            </a:prstGeom>
          </p:spPr>
        </p:pic>
      </p:grpSp>
      <p:pic>
        <p:nvPicPr>
          <p:cNvPr id="38" name="図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1280" y="1567332"/>
            <a:ext cx="1358058" cy="1196234"/>
          </a:xfrm>
          <a:prstGeom prst="rect">
            <a:avLst/>
          </a:prstGeom>
          <a:effectLst>
            <a:glow rad="38100">
              <a:srgbClr val="005426"/>
            </a:glow>
            <a:outerShdw blurRad="50800" dist="38100" dir="8100000" sx="106000" sy="106000" algn="tr" rotWithShape="0">
              <a:srgbClr val="005426">
                <a:alpha val="85000"/>
              </a:srgbClr>
            </a:outerShdw>
          </a:effectLst>
        </p:spPr>
      </p:pic>
      <p:pic>
        <p:nvPicPr>
          <p:cNvPr id="15" name="黄後"/>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8859" y="4924908"/>
            <a:ext cx="1175241" cy="1175241"/>
          </a:xfrm>
          <a:prstGeom prst="rect">
            <a:avLst/>
          </a:prstGeom>
          <a:effectLst>
            <a:glow rad="38100">
              <a:srgbClr val="FFFF00"/>
            </a:glow>
            <a:outerShdw blurRad="50800" dist="38100" dir="8100000" sx="106000" sy="106000" algn="tr" rotWithShape="0">
              <a:srgbClr val="FFFF00">
                <a:alpha val="85000"/>
              </a:srgbClr>
            </a:outerShdw>
          </a:effectLst>
        </p:spPr>
      </p:pic>
      <p:pic>
        <p:nvPicPr>
          <p:cNvPr id="21" name="図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7931" y="1426437"/>
            <a:ext cx="1358058" cy="1196234"/>
          </a:xfrm>
          <a:prstGeom prst="rect">
            <a:avLst/>
          </a:prstGeom>
          <a:effectLst>
            <a:glow rad="38100">
              <a:srgbClr val="00B0F0"/>
            </a:glow>
            <a:outerShdw blurRad="50800" dist="38100" dir="8100000" sx="106000" sy="106000" algn="tr" rotWithShape="0">
              <a:srgbClr val="0070C0">
                <a:alpha val="85000"/>
              </a:srgbClr>
            </a:outerShdw>
          </a:effectLst>
        </p:spPr>
      </p:pic>
      <p:pic>
        <p:nvPicPr>
          <p:cNvPr id="34" name="赤前"/>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8317" y="4807655"/>
            <a:ext cx="1358058" cy="1196234"/>
          </a:xfrm>
          <a:prstGeom prst="rect">
            <a:avLst/>
          </a:prstGeom>
          <a:effectLst>
            <a:glow rad="38100">
              <a:srgbClr val="FF0000"/>
            </a:glow>
            <a:outerShdw blurRad="50800" dist="38100" dir="8100000" sx="106000" sy="106000" algn="tr" rotWithShape="0">
              <a:srgbClr val="FF0000">
                <a:alpha val="85000"/>
              </a:srgbClr>
            </a:outerShdw>
          </a:effectLst>
        </p:spPr>
      </p:pic>
      <p:pic>
        <p:nvPicPr>
          <p:cNvPr id="36" name="図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8406" y="3822163"/>
            <a:ext cx="1503049" cy="1391336"/>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37" name="城緑前"/>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07232" y="2877324"/>
            <a:ext cx="1503049" cy="1391336"/>
          </a:xfrm>
          <a:prstGeom prst="rect">
            <a:avLst/>
          </a:prstGeom>
          <a:effectLst>
            <a:glow rad="38100">
              <a:srgbClr val="005426"/>
            </a:glow>
            <a:outerShdw blurRad="50800" dist="38100" dir="8100000" sx="106000" sy="106000" algn="tr" rotWithShape="0">
              <a:srgbClr val="005426">
                <a:alpha val="85000"/>
              </a:srgbClr>
            </a:outerShdw>
          </a:effectLst>
        </p:spPr>
      </p:pic>
      <p:pic>
        <p:nvPicPr>
          <p:cNvPr id="39" name="図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22595" y="2095045"/>
            <a:ext cx="2095623" cy="1612146"/>
          </a:xfrm>
          <a:prstGeom prst="rect">
            <a:avLst/>
          </a:prstGeom>
          <a:effectLst>
            <a:glow rad="38100">
              <a:schemeClr val="accent4">
                <a:satMod val="175000"/>
              </a:schemeClr>
            </a:glow>
            <a:outerShdw blurRad="50800" dist="38100" dir="8100000" sx="106000" sy="106000" algn="ctr" rotWithShape="0">
              <a:srgbClr val="FFFF00">
                <a:alpha val="85000"/>
              </a:srgbClr>
            </a:outerShdw>
          </a:effectLst>
        </p:spPr>
      </p:pic>
      <p:pic>
        <p:nvPicPr>
          <p:cNvPr id="42" name="図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9134" y="2411756"/>
            <a:ext cx="1358058" cy="1196234"/>
          </a:xfrm>
          <a:prstGeom prst="rect">
            <a:avLst/>
          </a:prstGeom>
          <a:effectLst>
            <a:glow rad="38100">
              <a:srgbClr val="005426"/>
            </a:glow>
            <a:outerShdw blurRad="50800" dist="38100" dir="8100000" sx="106000" sy="106000" algn="tr" rotWithShape="0">
              <a:srgbClr val="005426">
                <a:alpha val="85000"/>
              </a:srgbClr>
            </a:outerShdw>
          </a:effectLst>
        </p:spPr>
      </p:pic>
      <p:pic>
        <p:nvPicPr>
          <p:cNvPr id="3" name="図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440" y="1394260"/>
            <a:ext cx="3489847" cy="4985496"/>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7188" y="3995185"/>
            <a:ext cx="1358058" cy="1196234"/>
          </a:xfrm>
          <a:prstGeom prst="rect">
            <a:avLst/>
          </a:prstGeom>
          <a:effectLst>
            <a:glow rad="38100">
              <a:srgbClr val="005426"/>
            </a:glow>
            <a:outerShdw blurRad="50800" dist="38100" dir="8100000" sx="106000" sy="106000" algn="tr" rotWithShape="0">
              <a:srgbClr val="005426">
                <a:alpha val="85000"/>
              </a:srgbClr>
            </a:outerShdw>
          </a:effectLst>
        </p:spPr>
      </p:pic>
      <p:pic>
        <p:nvPicPr>
          <p:cNvPr id="25" name="城緑後"/>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13664" y="3104415"/>
            <a:ext cx="1503049" cy="1391336"/>
          </a:xfrm>
          <a:prstGeom prst="rect">
            <a:avLst/>
          </a:prstGeom>
          <a:effectLst>
            <a:glow rad="38100">
              <a:srgbClr val="005426"/>
            </a:glow>
            <a:outerShdw blurRad="50800" dist="38100" dir="8100000" sx="106000" sy="106000" algn="tr" rotWithShape="0">
              <a:srgbClr val="005426">
                <a:alpha val="85000"/>
              </a:srgbClr>
            </a:outerShdw>
          </a:effectLst>
        </p:spPr>
      </p:pic>
      <p:pic>
        <p:nvPicPr>
          <p:cNvPr id="29" name="図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5426" y="3234689"/>
            <a:ext cx="1358058" cy="1196234"/>
          </a:xfrm>
          <a:prstGeom prst="rect">
            <a:avLst/>
          </a:prstGeom>
          <a:effectLst>
            <a:glow rad="38100">
              <a:srgbClr val="FF0000"/>
            </a:glow>
            <a:outerShdw blurRad="50800" dist="38100" dir="8100000" sx="106000" sy="106000" algn="tr" rotWithShape="0">
              <a:srgbClr val="FF0000">
                <a:alpha val="85000"/>
              </a:srgbClr>
            </a:outerShdw>
          </a:effectLst>
        </p:spPr>
      </p:pic>
      <p:pic>
        <p:nvPicPr>
          <p:cNvPr id="30" name="図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2348" y="3904649"/>
            <a:ext cx="1358058" cy="1196234"/>
          </a:xfrm>
          <a:prstGeom prst="rect">
            <a:avLst/>
          </a:prstGeom>
          <a:effectLst>
            <a:glow rad="38100">
              <a:srgbClr val="00B0F0"/>
            </a:glow>
            <a:outerShdw blurRad="50800" dist="38100" dir="8100000" sx="106000" sy="106000" algn="tr" rotWithShape="0">
              <a:srgbClr val="0070C0">
                <a:alpha val="85000"/>
              </a:srgbClr>
            </a:outerShdw>
          </a:effectLst>
        </p:spPr>
      </p:pic>
      <p:pic>
        <p:nvPicPr>
          <p:cNvPr id="31" name="黄前"/>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77630" y="4996424"/>
            <a:ext cx="1175241" cy="1175241"/>
          </a:xfrm>
          <a:prstGeom prst="rect">
            <a:avLst/>
          </a:prstGeom>
          <a:effectLst>
            <a:glow rad="38100">
              <a:srgbClr val="FFFF00"/>
            </a:glow>
            <a:outerShdw blurRad="50800" dist="38100" dir="8100000" sx="106000" sy="106000" algn="tr" rotWithShape="0">
              <a:srgbClr val="FFFF00">
                <a:alpha val="85000"/>
              </a:srgbClr>
            </a:outerShdw>
          </a:effectLst>
        </p:spPr>
      </p:pic>
      <p:pic>
        <p:nvPicPr>
          <p:cNvPr id="32" name="図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6025" y="4574696"/>
            <a:ext cx="1503049" cy="1391336"/>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33" name="図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3904" y="1396349"/>
            <a:ext cx="1358058" cy="1196234"/>
          </a:xfrm>
          <a:prstGeom prst="rect">
            <a:avLst/>
          </a:prstGeom>
          <a:effectLst>
            <a:glow rad="38100">
              <a:srgbClr val="005426"/>
            </a:glow>
            <a:outerShdw blurRad="50800" dist="38100" dir="8100000" sx="106000" sy="106000" algn="tr" rotWithShape="0">
              <a:srgbClr val="005426">
                <a:alpha val="85000"/>
              </a:srgbClr>
            </a:outerShdw>
          </a:effectLst>
        </p:spPr>
      </p:pic>
    </p:spTree>
    <p:extLst>
      <p:ext uri="{BB962C8B-B14F-4D97-AF65-F5344CB8AC3E}">
        <p14:creationId xmlns:p14="http://schemas.microsoft.com/office/powerpoint/2010/main" val="270299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7"/>
                                        </p:tgtEl>
                                      </p:cBhvr>
                                    </p:animEffect>
                                    <p:set>
                                      <p:cBhvr>
                                        <p:cTn id="19" dur="1" fill="hold">
                                          <p:stCondLst>
                                            <p:cond delay="499"/>
                                          </p:stCondLst>
                                        </p:cTn>
                                        <p:tgtEl>
                                          <p:spTgt spid="3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3"/>
                                        </p:tgtEl>
                                      </p:cBhvr>
                                    </p:animEffect>
                                    <p:set>
                                      <p:cBhvr>
                                        <p:cTn id="25" dur="1" fill="hold">
                                          <p:stCondLst>
                                            <p:cond delay="499"/>
                                          </p:stCondLst>
                                        </p:cTn>
                                        <p:tgtEl>
                                          <p:spTgt spid="33"/>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5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5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50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50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5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nodeType="withEffect">
                                  <p:stCondLst>
                                    <p:cond delay="5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a:xfrm>
            <a:off x="3607543" y="1553735"/>
            <a:ext cx="7836311" cy="483321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925782" y="150027"/>
            <a:ext cx="8215745"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コスト　</a:t>
            </a:r>
            <a:r>
              <a:rPr lang="en-US" altLang="ja-JP" sz="4400" b="1" dirty="0" smtClean="0">
                <a:solidFill>
                  <a:schemeClr val="tx1"/>
                </a:solidFill>
                <a:latin typeface="HGS創英角ﾎﾟｯﾌﾟ体" panose="040B0A00000000000000" pitchFamily="50" charset="-128"/>
                <a:ea typeface="HGS創英角ﾎﾟｯﾌﾟ体" panose="040B0A00000000000000" pitchFamily="50" charset="-128"/>
              </a:rPr>
              <a:t>3</a:t>
            </a: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　アクション</a:t>
            </a:r>
            <a:r>
              <a:rPr lang="ja-JP" altLang="en-US" sz="4400" b="1" dirty="0">
                <a:solidFill>
                  <a:schemeClr val="tx1"/>
                </a:solidFill>
                <a:latin typeface="HGS創英角ﾎﾟｯﾌﾟ体" panose="040B0A00000000000000" pitchFamily="50" charset="-128"/>
                <a:ea typeface="HGS創英角ﾎﾟｯﾌﾟ体" panose="040B0A00000000000000" pitchFamily="50" charset="-128"/>
              </a:rPr>
              <a:t>カード</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8" name="グループ化 7"/>
          <p:cNvGrpSpPr/>
          <p:nvPr/>
        </p:nvGrpSpPr>
        <p:grpSpPr>
          <a:xfrm>
            <a:off x="4307440" y="1841282"/>
            <a:ext cx="6436516" cy="4291010"/>
            <a:chOff x="3133307" y="2269293"/>
            <a:chExt cx="3182176" cy="2121451"/>
          </a:xfrm>
        </p:grpSpPr>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27" name="図 26"/>
            <p:cNvPicPr>
              <a:picLocks noChangeAspect="1"/>
            </p:cNvPicPr>
            <p:nvPr/>
          </p:nvPicPr>
          <p:blipFill>
            <a:blip r:embed="rId4"/>
            <a:stretch>
              <a:fillRect/>
            </a:stretch>
          </p:blipFill>
          <p:spPr>
            <a:xfrm>
              <a:off x="3133307" y="2279495"/>
              <a:ext cx="3182176" cy="2102294"/>
            </a:xfrm>
            <a:prstGeom prst="rect">
              <a:avLst/>
            </a:prstGeom>
          </p:spPr>
        </p:pic>
      </p:grpSp>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3142" y="4979254"/>
            <a:ext cx="1175241" cy="1175241"/>
          </a:xfrm>
          <a:prstGeom prst="rect">
            <a:avLst/>
          </a:prstGeom>
          <a:effectLst>
            <a:glow rad="38100">
              <a:srgbClr val="FFFF00"/>
            </a:glow>
            <a:outerShdw blurRad="50800" dist="38100" dir="8100000" sx="106000" sy="106000" algn="tr" rotWithShape="0">
              <a:srgbClr val="FFFF00">
                <a:alpha val="85000"/>
              </a:srgbClr>
            </a:outerShdw>
          </a:effectLst>
        </p:spPr>
      </p:pic>
      <p:pic>
        <p:nvPicPr>
          <p:cNvPr id="16" name="図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0453" y="5306847"/>
            <a:ext cx="623526" cy="372897"/>
          </a:xfrm>
          <a:prstGeom prst="rect">
            <a:avLst/>
          </a:prstGeom>
        </p:spPr>
      </p:pic>
      <p:pic>
        <p:nvPicPr>
          <p:cNvPr id="21" name="図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65121" y="1633657"/>
            <a:ext cx="1358058" cy="1196234"/>
          </a:xfrm>
          <a:prstGeom prst="rect">
            <a:avLst/>
          </a:prstGeom>
          <a:effectLst>
            <a:glow rad="38100">
              <a:srgbClr val="00B0F0"/>
            </a:glow>
            <a:outerShdw blurRad="50800" dist="38100" dir="8100000" sx="106000" sy="106000" algn="tr" rotWithShape="0">
              <a:srgbClr val="0070C0">
                <a:alpha val="85000"/>
              </a:srgbClr>
            </a:outerShdw>
          </a:effectLst>
        </p:spPr>
      </p:pic>
      <p:pic>
        <p:nvPicPr>
          <p:cNvPr id="22" name="図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4150" y="1786244"/>
            <a:ext cx="623526" cy="372897"/>
          </a:xfrm>
          <a:prstGeom prst="rect">
            <a:avLst/>
          </a:prstGeom>
        </p:spPr>
      </p:pic>
      <p:pic>
        <p:nvPicPr>
          <p:cNvPr id="34" name="図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7377" y="4979254"/>
            <a:ext cx="1358058" cy="1196234"/>
          </a:xfrm>
          <a:prstGeom prst="rect">
            <a:avLst/>
          </a:prstGeom>
          <a:effectLst>
            <a:glow rad="38100">
              <a:srgbClr val="FF0000"/>
            </a:glow>
            <a:outerShdw blurRad="50800" dist="38100" dir="8100000" sx="106000" sy="106000" algn="tr" rotWithShape="0">
              <a:srgbClr val="FF0000">
                <a:alpha val="85000"/>
              </a:srgbClr>
            </a:outerShdw>
          </a:effectLst>
        </p:spPr>
      </p:pic>
      <p:pic>
        <p:nvPicPr>
          <p:cNvPr id="35" name="図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6406" y="5131841"/>
            <a:ext cx="623526" cy="372897"/>
          </a:xfrm>
          <a:prstGeom prst="rect">
            <a:avLst/>
          </a:prstGeom>
        </p:spPr>
      </p:pic>
      <p:pic>
        <p:nvPicPr>
          <p:cNvPr id="36" name="図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90002" y="4047273"/>
            <a:ext cx="1503049" cy="1391336"/>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37" name="図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13493" y="3126495"/>
            <a:ext cx="1503049" cy="1391336"/>
          </a:xfrm>
          <a:prstGeom prst="rect">
            <a:avLst/>
          </a:prstGeom>
          <a:effectLst>
            <a:glow rad="38100">
              <a:srgbClr val="005426"/>
            </a:glow>
            <a:outerShdw blurRad="50800" dist="38100" dir="8100000" sx="106000" sy="106000" algn="tr" rotWithShape="0">
              <a:srgbClr val="005426">
                <a:alpha val="85000"/>
              </a:srgbClr>
            </a:outerShdw>
          </a:effectLst>
        </p:spPr>
      </p:pic>
      <p:pic>
        <p:nvPicPr>
          <p:cNvPr id="39" name="図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60026" y="2190748"/>
            <a:ext cx="2095623" cy="1612146"/>
          </a:xfrm>
          <a:prstGeom prst="rect">
            <a:avLst/>
          </a:prstGeom>
          <a:effectLst>
            <a:glow rad="38100">
              <a:schemeClr val="accent4">
                <a:satMod val="175000"/>
              </a:schemeClr>
            </a:glow>
            <a:outerShdw blurRad="50800" dist="38100" dir="8100000" sx="106000" sy="106000" algn="ctr" rotWithShape="0">
              <a:srgbClr val="FFFF00">
                <a:alpha val="85000"/>
              </a:srgbClr>
            </a:outerShdw>
          </a:effectLst>
        </p:spPr>
      </p:pic>
      <p:pic>
        <p:nvPicPr>
          <p:cNvPr id="40" name="図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22948" y="2623924"/>
            <a:ext cx="623526" cy="372897"/>
          </a:xfrm>
          <a:prstGeom prst="rect">
            <a:avLst/>
          </a:prstGeom>
        </p:spPr>
      </p:pic>
      <p:pic>
        <p:nvPicPr>
          <p:cNvPr id="41" name="図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32582" y="2755419"/>
            <a:ext cx="623526" cy="372897"/>
          </a:xfrm>
          <a:prstGeom prst="rect">
            <a:avLst/>
          </a:prstGeom>
        </p:spPr>
      </p:pic>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5455" y="1642714"/>
            <a:ext cx="1358058" cy="1196234"/>
          </a:xfrm>
          <a:prstGeom prst="rect">
            <a:avLst/>
          </a:prstGeom>
          <a:effectLst>
            <a:glow rad="38100">
              <a:srgbClr val="005426"/>
            </a:glow>
            <a:outerShdw blurRad="50800" dist="38100" dir="8100000" sx="106000" sy="106000" algn="tr" rotWithShape="0">
              <a:srgbClr val="005426">
                <a:alpha val="85000"/>
              </a:srgbClr>
            </a:outerShdw>
          </a:effectLst>
        </p:spPr>
      </p:pic>
      <p:pic>
        <p:nvPicPr>
          <p:cNvPr id="43" name="図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74484" y="1795301"/>
            <a:ext cx="623526" cy="372897"/>
          </a:xfrm>
          <a:prstGeom prst="rect">
            <a:avLst/>
          </a:prstGeom>
        </p:spPr>
      </p:pic>
      <p:pic>
        <p:nvPicPr>
          <p:cNvPr id="7" name="図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214" y="1463039"/>
            <a:ext cx="3446732" cy="4923905"/>
          </a:xfrm>
          <a:prstGeom prst="rect">
            <a:avLst/>
          </a:prstGeom>
        </p:spPr>
      </p:pic>
      <p:sp>
        <p:nvSpPr>
          <p:cNvPr id="10" name="正方形/長方形 9"/>
          <p:cNvSpPr/>
          <p:nvPr/>
        </p:nvSpPr>
        <p:spPr>
          <a:xfrm>
            <a:off x="5613493" y="1861917"/>
            <a:ext cx="3804890" cy="2540218"/>
          </a:xfrm>
          <a:prstGeom prst="rect">
            <a:avLst/>
          </a:prstGeom>
          <a:gradFill flip="none" rotWithShape="1">
            <a:gsLst>
              <a:gs pos="0">
                <a:schemeClr val="accent1">
                  <a:lumMod val="5000"/>
                  <a:lumOff val="95000"/>
                  <a:alpha val="0"/>
                </a:schemeClr>
              </a:gs>
              <a:gs pos="0">
                <a:srgbClr val="FF0000">
                  <a:alpha val="62000"/>
                </a:srgbClr>
              </a:gs>
            </a:gsLst>
            <a:path path="rect">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61560" y="-1588787"/>
            <a:ext cx="1595851" cy="1595851"/>
          </a:xfrm>
          <a:prstGeom prst="rect">
            <a:avLst/>
          </a:prstGeom>
        </p:spPr>
      </p:pic>
    </p:spTree>
    <p:extLst>
      <p:ext uri="{BB962C8B-B14F-4D97-AF65-F5344CB8AC3E}">
        <p14:creationId xmlns:p14="http://schemas.microsoft.com/office/powerpoint/2010/main" val="282585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5E-6 -2.22222E-6 L -0.40521 0.56713 " pathEditMode="relative" rAng="0" ptsTypes="AA">
                                      <p:cBhvr>
                                        <p:cTn id="13" dur="2000" fill="hold"/>
                                        <p:tgtEl>
                                          <p:spTgt spid="9"/>
                                        </p:tgtEl>
                                        <p:attrNameLst>
                                          <p:attrName>ppt_x</p:attrName>
                                          <p:attrName>ppt_y</p:attrName>
                                        </p:attrNameLst>
                                      </p:cBhvr>
                                      <p:rCtr x="-20260" y="28356"/>
                                    </p:animMotion>
                                  </p:childTnLst>
                                </p:cTn>
                              </p:par>
                              <p:par>
                                <p:cTn id="14" presetID="8" presetClass="emph" presetSubtype="0" fill="hold" nodeType="withEffect">
                                  <p:stCondLst>
                                    <p:cond delay="0"/>
                                  </p:stCondLst>
                                  <p:childTnLst>
                                    <p:animRot by="21600000">
                                      <p:cBhvr>
                                        <p:cTn id="15" dur="2000" fill="hold"/>
                                        <p:tgtEl>
                                          <p:spTgt spid="9"/>
                                        </p:tgtEl>
                                        <p:attrNameLst>
                                          <p:attrName>r</p:attrName>
                                        </p:attrNameLst>
                                      </p:cBhvr>
                                    </p:animRot>
                                  </p:childTnLst>
                                </p:cTn>
                              </p:par>
                            </p:childTnLst>
                          </p:cTn>
                        </p:par>
                        <p:par>
                          <p:cTn id="16" fill="hold">
                            <p:stCondLst>
                              <p:cond delay="2000"/>
                            </p:stCondLst>
                            <p:childTnLst>
                              <p:par>
                                <p:cTn id="17" presetID="9" presetClass="exit" presetSubtype="0" fill="hold" nodeType="afterEffect">
                                  <p:stCondLst>
                                    <p:cond delay="0"/>
                                  </p:stCondLst>
                                  <p:childTnLst>
                                    <p:animEffect transition="out" filter="dissolv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42"/>
                                        </p:tgtEl>
                                      </p:cBhvr>
                                    </p:animEffect>
                                    <p:set>
                                      <p:cBhvr>
                                        <p:cTn id="25" dur="1" fill="hold">
                                          <p:stCondLst>
                                            <p:cond delay="499"/>
                                          </p:stCondLst>
                                        </p:cTn>
                                        <p:tgtEl>
                                          <p:spTgt spid="42"/>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37"/>
                                        </p:tgtEl>
                                      </p:cBhvr>
                                    </p:animEffect>
                                    <p:set>
                                      <p:cBhvr>
                                        <p:cTn id="28" dur="1" fill="hold">
                                          <p:stCondLst>
                                            <p:cond delay="499"/>
                                          </p:stCondLst>
                                        </p:cTn>
                                        <p:tgtEl>
                                          <p:spTgt spid="37"/>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2"/>
                                        </p:tgtEl>
                                      </p:cBhvr>
                                    </p:animEffect>
                                    <p:set>
                                      <p:cBhvr>
                                        <p:cTn id="34" dur="1" fill="hold">
                                          <p:stCondLst>
                                            <p:cond delay="499"/>
                                          </p:stCondLst>
                                        </p:cTn>
                                        <p:tgtEl>
                                          <p:spTgt spid="22"/>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3"/>
                                        </p:tgtEl>
                                      </p:cBhvr>
                                    </p:animEffect>
                                    <p:set>
                                      <p:cBhvr>
                                        <p:cTn id="37" dur="1" fill="hold">
                                          <p:stCondLst>
                                            <p:cond delay="499"/>
                                          </p:stCondLst>
                                        </p:cTn>
                                        <p:tgtEl>
                                          <p:spTgt spid="4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41"/>
                                        </p:tgtEl>
                                      </p:cBhvr>
                                    </p:animEffect>
                                    <p:set>
                                      <p:cBhvr>
                                        <p:cTn id="40" dur="1" fill="hold">
                                          <p:stCondLst>
                                            <p:cond delay="499"/>
                                          </p:stCondLst>
                                        </p:cTn>
                                        <p:tgtEl>
                                          <p:spTgt spid="4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0"/>
                                        </p:tgtEl>
                                      </p:cBhvr>
                                    </p:animEffect>
                                    <p:set>
                                      <p:cBhvr>
                                        <p:cTn id="43" dur="1" fill="hold">
                                          <p:stCondLst>
                                            <p:cond delay="499"/>
                                          </p:stCondLst>
                                        </p:cTn>
                                        <p:tgtEl>
                                          <p:spTgt spid="40"/>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996" y="243622"/>
            <a:ext cx="10387754" cy="6426169"/>
          </a:xfrm>
          <a:prstGeom prst="rect">
            <a:avLst/>
          </a:prstGeom>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9708" y="522081"/>
            <a:ext cx="6482329" cy="5211792"/>
          </a:xfrm>
          <a:prstGeom prst="rect">
            <a:avLst/>
          </a:prstGeom>
        </p:spPr>
      </p:pic>
      <p:sp>
        <p:nvSpPr>
          <p:cNvPr id="6" name="テキスト ボックス 5"/>
          <p:cNvSpPr txBox="1"/>
          <p:nvPr/>
        </p:nvSpPr>
        <p:spPr>
          <a:xfrm>
            <a:off x="3504896" y="5473005"/>
            <a:ext cx="8493144" cy="1384995"/>
          </a:xfrm>
          <a:prstGeom prst="rect">
            <a:avLst/>
          </a:prstGeom>
          <a:noFill/>
        </p:spPr>
        <p:txBody>
          <a:bodyPr wrap="square" rtlCol="0">
            <a:spAutoFit/>
          </a:bodyPr>
          <a:lstStyle/>
          <a:p>
            <a:r>
              <a:rPr lang="ja-JP" altLang="en-US" sz="2800" b="1">
                <a:latin typeface="HGS創英角ﾎﾟｯﾌﾟ体" panose="040B0A00000000000000" pitchFamily="50" charset="-128"/>
                <a:ea typeface="HGS創英角ﾎﾟｯﾌﾟ体" panose="040B0A00000000000000" pitchFamily="50" charset="-128"/>
              </a:rPr>
              <a:t>プラットフォーム　</a:t>
            </a:r>
            <a:r>
              <a:rPr lang="ja-JP" altLang="en-US" sz="2800" b="1" smtClean="0">
                <a:latin typeface="HGS創英角ﾎﾟｯﾌﾟ体" panose="040B0A00000000000000" pitchFamily="50" charset="-128"/>
                <a:ea typeface="HGS創英角ﾎﾟｯﾌﾟ体" panose="040B0A00000000000000" pitchFamily="50" charset="-128"/>
              </a:rPr>
              <a:t>：　　　　　　</a:t>
            </a:r>
            <a:r>
              <a:rPr lang="en-US" altLang="ja-JP" sz="2800" b="1" smtClean="0">
                <a:latin typeface="HGS創英角ﾎﾟｯﾌﾟ体" panose="040B0A00000000000000" pitchFamily="50" charset="-128"/>
                <a:ea typeface="HGS創英角ﾎﾟｯﾌﾟ体" panose="040B0A00000000000000" pitchFamily="50" charset="-128"/>
              </a:rPr>
              <a:t>PC</a:t>
            </a:r>
            <a:endParaRPr kumimoji="1" lang="en-US" altLang="ja-JP" sz="2800" b="1" smtClean="0">
              <a:latin typeface="HGS創英角ﾎﾟｯﾌﾟ体" panose="040B0A00000000000000" pitchFamily="50" charset="-128"/>
              <a:ea typeface="HGS創英角ﾎﾟｯﾌﾟ体" panose="040B0A00000000000000" pitchFamily="50" charset="-128"/>
            </a:endParaRPr>
          </a:p>
          <a:p>
            <a:r>
              <a:rPr kumimoji="1" lang="ja-JP" altLang="en-US" sz="2800" b="1" smtClean="0">
                <a:latin typeface="HGS創英角ﾎﾟｯﾌﾟ体" panose="040B0A00000000000000" pitchFamily="50" charset="-128"/>
                <a:ea typeface="HGS創英角ﾎﾟｯﾌﾟ体" panose="040B0A00000000000000" pitchFamily="50" charset="-128"/>
              </a:rPr>
              <a:t>　  　ジャンル</a:t>
            </a:r>
            <a:r>
              <a:rPr lang="ja-JP" altLang="en-US" sz="2800" b="1">
                <a:latin typeface="HGS創英角ﾎﾟｯﾌﾟ体" panose="040B0A00000000000000" pitchFamily="50" charset="-128"/>
                <a:ea typeface="HGS創英角ﾎﾟｯﾌﾟ体" panose="040B0A00000000000000" pitchFamily="50" charset="-128"/>
              </a:rPr>
              <a:t> </a:t>
            </a:r>
            <a:r>
              <a:rPr lang="ja-JP" altLang="en-US" sz="2800" b="1" smtClean="0">
                <a:latin typeface="HGS創英角ﾎﾟｯﾌﾟ体" panose="040B0A00000000000000" pitchFamily="50" charset="-128"/>
                <a:ea typeface="HGS創英角ﾎﾟｯﾌﾟ体" panose="040B0A00000000000000" pitchFamily="50" charset="-128"/>
              </a:rPr>
              <a:t>　　</a:t>
            </a:r>
            <a:r>
              <a:rPr kumimoji="1" lang="ja-JP" altLang="en-US" sz="2800" b="1" smtClean="0">
                <a:latin typeface="HGS創英角ﾎﾟｯﾌﾟ体" panose="040B0A00000000000000" pitchFamily="50" charset="-128"/>
                <a:ea typeface="HGS創英角ﾎﾟｯﾌﾟ体" panose="040B0A00000000000000" pitchFamily="50" charset="-128"/>
              </a:rPr>
              <a:t>：　ストラテジカードバトル</a:t>
            </a:r>
            <a:endParaRPr lang="en-US" altLang="ja-JP" sz="2800" b="1" smtClean="0">
              <a:latin typeface="HGS創英角ﾎﾟｯﾌﾟ体" panose="040B0A00000000000000" pitchFamily="50" charset="-128"/>
              <a:ea typeface="HGS創英角ﾎﾟｯﾌﾟ体" panose="040B0A00000000000000" pitchFamily="50" charset="-128"/>
            </a:endParaRPr>
          </a:p>
          <a:p>
            <a:r>
              <a:rPr lang="ja-JP" altLang="en-US" sz="2800" b="1" smtClean="0">
                <a:latin typeface="HGS創英角ﾎﾟｯﾌﾟ体" panose="040B0A00000000000000" pitchFamily="50" charset="-128"/>
                <a:ea typeface="HGS創英角ﾎﾟｯﾌﾟ体" panose="040B0A00000000000000" pitchFamily="50" charset="-128"/>
              </a:rPr>
              <a:t>　　　発案者　　　</a:t>
            </a:r>
            <a:r>
              <a:rPr lang="ja-JP" altLang="en-US" sz="2800" b="1">
                <a:latin typeface="HGS創英角ﾎﾟｯﾌﾟ体" panose="040B0A00000000000000" pitchFamily="50" charset="-128"/>
                <a:ea typeface="HGS創英角ﾎﾟｯﾌﾟ体" panose="040B0A00000000000000" pitchFamily="50" charset="-128"/>
              </a:rPr>
              <a:t>：　　　　　</a:t>
            </a:r>
            <a:r>
              <a:rPr lang="en-US" altLang="ja-JP" sz="2800" b="1" smtClean="0">
                <a:latin typeface="HGS創英角ﾎﾟｯﾌﾟ体" panose="040B0A00000000000000" pitchFamily="50" charset="-128"/>
                <a:ea typeface="HGS創英角ﾎﾟｯﾌﾟ体" panose="040B0A00000000000000" pitchFamily="50" charset="-128"/>
              </a:rPr>
              <a:t>A-Team</a:t>
            </a:r>
            <a:endParaRPr lang="en-US" altLang="ja-JP" sz="2800" b="1">
              <a:latin typeface="HGS創英角ﾎﾟｯﾌﾟ体" panose="040B0A00000000000000" pitchFamily="50" charset="-128"/>
              <a:ea typeface="HGS創英角ﾎﾟｯﾌﾟ体" panose="040B0A00000000000000" pitchFamily="50" charset="-128"/>
            </a:endParaRPr>
          </a:p>
        </p:txBody>
      </p:sp>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4831" y="741223"/>
            <a:ext cx="1815253" cy="1815253"/>
          </a:xfrm>
          <a:prstGeom prst="rect">
            <a:avLst/>
          </a:prstGeom>
        </p:spPr>
      </p:pic>
      <p:pic>
        <p:nvPicPr>
          <p:cNvPr id="8" name="図 7"/>
          <p:cNvPicPr>
            <a:picLocks noChangeAspect="1"/>
          </p:cNvPicPr>
          <p:nvPr/>
        </p:nvPicPr>
        <p:blipFill>
          <a:blip r:embed="rId7"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143156" y="3732843"/>
            <a:ext cx="1335012" cy="1034635"/>
          </a:xfrm>
          <a:prstGeom prst="rect">
            <a:avLst/>
          </a:prstGeom>
        </p:spPr>
      </p:pic>
      <p:pic>
        <p:nvPicPr>
          <p:cNvPr id="9" name="図 8"/>
          <p:cNvPicPr>
            <a:picLocks noChangeAspect="1"/>
          </p:cNvPicPr>
          <p:nvPr/>
        </p:nvPicPr>
        <p:blipFill>
          <a:blip r:embed="rId7"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485087" y="4383907"/>
            <a:ext cx="1335012" cy="1034635"/>
          </a:xfrm>
          <a:prstGeom prst="rect">
            <a:avLst/>
          </a:prstGeom>
        </p:spPr>
      </p:pic>
      <p:pic>
        <p:nvPicPr>
          <p:cNvPr id="10" name="図 9"/>
          <p:cNvPicPr>
            <a:picLocks noChangeAspect="1"/>
          </p:cNvPicPr>
          <p:nvPr/>
        </p:nvPicPr>
        <p:blipFill>
          <a:blip r:embed="rId7"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885596" y="4250160"/>
            <a:ext cx="1335012" cy="1034635"/>
          </a:xfrm>
          <a:prstGeom prst="rect">
            <a:avLst/>
          </a:prstGeom>
        </p:spPr>
      </p:pic>
    </p:spTree>
    <p:extLst>
      <p:ext uri="{BB962C8B-B14F-4D97-AF65-F5344CB8AC3E}">
        <p14:creationId xmlns:p14="http://schemas.microsoft.com/office/powerpoint/2010/main" val="3855870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744673" y="970791"/>
            <a:ext cx="11057287" cy="560272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3415779" y="57020"/>
            <a:ext cx="5004817" cy="88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ゲーム序盤</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11" name="フィールド"/>
          <p:cNvGrpSpPr/>
          <p:nvPr/>
        </p:nvGrpSpPr>
        <p:grpSpPr>
          <a:xfrm>
            <a:off x="2407920" y="1717040"/>
            <a:ext cx="7896396" cy="4625015"/>
            <a:chOff x="3133307" y="2269293"/>
            <a:chExt cx="3182177" cy="2121451"/>
          </a:xfrm>
        </p:grpSpPr>
        <p:pic>
          <p:nvPicPr>
            <p:cNvPr id="12" name="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13" name="マス"/>
            <p:cNvPicPr>
              <a:picLocks noChangeAspect="1"/>
            </p:cNvPicPr>
            <p:nvPr/>
          </p:nvPicPr>
          <p:blipFill>
            <a:blip r:embed="rId4"/>
            <a:stretch>
              <a:fillRect/>
            </a:stretch>
          </p:blipFill>
          <p:spPr>
            <a:xfrm>
              <a:off x="3133307" y="2279495"/>
              <a:ext cx="3182177" cy="2102294"/>
            </a:xfrm>
            <a:prstGeom prst="rect">
              <a:avLst/>
            </a:prstGeom>
          </p:spPr>
        </p:pic>
      </p:grpSp>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8269" y="3361006"/>
            <a:ext cx="1155828" cy="1069922"/>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16" name="図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7869" y="3501046"/>
            <a:ext cx="789843" cy="789843"/>
          </a:xfrm>
          <a:prstGeom prst="rect">
            <a:avLst/>
          </a:prstGeom>
          <a:effectLst>
            <a:glow rad="38100">
              <a:srgbClr val="FFFF00"/>
            </a:glow>
            <a:outerShdw blurRad="50800" dist="38100" dir="8100000" sx="106000" sy="106000" algn="tr" rotWithShape="0">
              <a:srgbClr val="FFFF00">
                <a:alpha val="85000"/>
              </a:srgbClr>
            </a:outerShdw>
          </a:effectLst>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63766" y="5275985"/>
            <a:ext cx="889321" cy="783351"/>
          </a:xfrm>
          <a:prstGeom prst="rect">
            <a:avLst/>
          </a:prstGeom>
          <a:effectLst>
            <a:glow rad="38100">
              <a:srgbClr val="005426"/>
            </a:glow>
            <a:outerShdw blurRad="50800" dist="38100" dir="8100000" sx="106000" sy="106000" algn="tr" rotWithShape="0">
              <a:srgbClr val="005426">
                <a:alpha val="85000"/>
              </a:srgbClr>
            </a:outerShdw>
          </a:effectLst>
        </p:spPr>
      </p:pic>
      <p:pic>
        <p:nvPicPr>
          <p:cNvPr id="18" name="図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9625" y="2414281"/>
            <a:ext cx="1065524" cy="1065524"/>
          </a:xfrm>
          <a:prstGeom prst="rect">
            <a:avLst/>
          </a:prstGeom>
          <a:effectLst>
            <a:glow rad="38100">
              <a:srgbClr val="FF0000"/>
            </a:glow>
            <a:outerShdw blurRad="50800" dist="38100" dir="8100000" sx="106000" sy="106000" algn="tr" rotWithShape="0">
              <a:srgbClr val="FF0000">
                <a:alpha val="85000"/>
              </a:srgbClr>
            </a:outerShdw>
          </a:effectLst>
        </p:spPr>
      </p:pic>
      <p:pic>
        <p:nvPicPr>
          <p:cNvPr id="19" name="図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33245" y="3415650"/>
            <a:ext cx="1066802" cy="1066802"/>
          </a:xfrm>
          <a:prstGeom prst="rect">
            <a:avLst/>
          </a:prstGeom>
          <a:effectLst>
            <a:glow rad="101600">
              <a:srgbClr val="005426">
                <a:alpha val="60000"/>
              </a:srgbClr>
            </a:glow>
          </a:effectLst>
        </p:spPr>
      </p:pic>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4768" y="5132699"/>
            <a:ext cx="1155828" cy="1069922"/>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21" name="図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95100" y="1726129"/>
            <a:ext cx="889321" cy="783351"/>
          </a:xfrm>
          <a:prstGeom prst="rect">
            <a:avLst/>
          </a:prstGeom>
          <a:effectLst>
            <a:glow rad="139700">
              <a:srgbClr val="FFFF00"/>
            </a:glow>
          </a:effectLst>
        </p:spPr>
      </p:pic>
      <p:pic>
        <p:nvPicPr>
          <p:cNvPr id="22" name="図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3008" y="3345373"/>
            <a:ext cx="1065524" cy="1065524"/>
          </a:xfrm>
          <a:prstGeom prst="rect">
            <a:avLst/>
          </a:prstGeom>
          <a:effectLst>
            <a:glow rad="38100">
              <a:srgbClr val="FF0000"/>
            </a:glow>
            <a:outerShdw blurRad="50800" dist="38100" dir="8100000" sx="106000" sy="106000" algn="tr" rotWithShape="0">
              <a:srgbClr val="FF0000">
                <a:alpha val="85000"/>
              </a:srgbClr>
            </a:outerShdw>
          </a:effectLst>
        </p:spPr>
      </p:pic>
      <p:grpSp>
        <p:nvGrpSpPr>
          <p:cNvPr id="4" name="グループ化 3"/>
          <p:cNvGrpSpPr/>
          <p:nvPr/>
        </p:nvGrpSpPr>
        <p:grpSpPr>
          <a:xfrm>
            <a:off x="8695406" y="501384"/>
            <a:ext cx="3424740" cy="1457359"/>
            <a:chOff x="8542821" y="1146814"/>
            <a:chExt cx="3424740" cy="1457359"/>
          </a:xfrm>
        </p:grpSpPr>
        <p:sp>
          <p:nvSpPr>
            <p:cNvPr id="2" name="雲形吹き出し 1"/>
            <p:cNvSpPr/>
            <p:nvPr/>
          </p:nvSpPr>
          <p:spPr>
            <a:xfrm>
              <a:off x="8542821" y="1146814"/>
              <a:ext cx="3259139" cy="1457359"/>
            </a:xfrm>
            <a:prstGeom prst="cloudCallout">
              <a:avLst>
                <a:gd name="adj1" fmla="val -34465"/>
                <a:gd name="adj2" fmla="val 853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endParaRPr>
            </a:p>
          </p:txBody>
        </p:sp>
        <p:sp>
          <p:nvSpPr>
            <p:cNvPr id="3" name="テキスト ボックス 2"/>
            <p:cNvSpPr txBox="1"/>
            <p:nvPr/>
          </p:nvSpPr>
          <p:spPr>
            <a:xfrm>
              <a:off x="8784882" y="1627148"/>
              <a:ext cx="3182679" cy="461665"/>
            </a:xfrm>
            <a:prstGeom prst="rect">
              <a:avLst/>
            </a:prstGeom>
            <a:noFill/>
          </p:spPr>
          <p:txBody>
            <a:bodyPr wrap="square" rtlCol="0">
              <a:spAutoFit/>
            </a:bodyPr>
            <a:lstStyle/>
            <a:p>
              <a:r>
                <a:rPr lang="ja-JP" altLang="en-US" sz="2400" b="1" dirty="0"/>
                <a:t>適当</a:t>
              </a:r>
              <a:r>
                <a:rPr lang="ja-JP" altLang="en-US" sz="2400" b="1" dirty="0" smtClean="0"/>
                <a:t>に置けばいいや</a:t>
              </a:r>
              <a:endParaRPr kumimoji="1" lang="ja-JP" altLang="en-US" sz="2400" b="1" dirty="0"/>
            </a:p>
          </p:txBody>
        </p:sp>
      </p:grpSp>
    </p:spTree>
    <p:extLst>
      <p:ext uri="{BB962C8B-B14F-4D97-AF65-F5344CB8AC3E}">
        <p14:creationId xmlns:p14="http://schemas.microsoft.com/office/powerpoint/2010/main" val="28767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正方形/長方形 114"/>
          <p:cNvSpPr/>
          <p:nvPr/>
        </p:nvSpPr>
        <p:spPr>
          <a:xfrm>
            <a:off x="744673" y="970791"/>
            <a:ext cx="11057287" cy="560272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フィールド"/>
          <p:cNvGrpSpPr/>
          <p:nvPr/>
        </p:nvGrpSpPr>
        <p:grpSpPr>
          <a:xfrm>
            <a:off x="2386626" y="1896708"/>
            <a:ext cx="7624292" cy="4323427"/>
            <a:chOff x="3133307" y="2269293"/>
            <a:chExt cx="3182177" cy="2121451"/>
          </a:xfrm>
        </p:grpSpPr>
        <p:pic>
          <p:nvPicPr>
            <p:cNvPr id="27" name="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28" name="マス"/>
            <p:cNvPicPr>
              <a:picLocks noChangeAspect="1"/>
            </p:cNvPicPr>
            <p:nvPr/>
          </p:nvPicPr>
          <p:blipFill>
            <a:blip r:embed="rId4"/>
            <a:stretch>
              <a:fillRect/>
            </a:stretch>
          </p:blipFill>
          <p:spPr>
            <a:xfrm>
              <a:off x="3133307" y="2279495"/>
              <a:ext cx="3182177" cy="2102294"/>
            </a:xfrm>
            <a:prstGeom prst="rect">
              <a:avLst/>
            </a:prstGeom>
          </p:spPr>
        </p:pic>
      </p:grpSp>
      <p:grpSp>
        <p:nvGrpSpPr>
          <p:cNvPr id="8" name="岩たち"/>
          <p:cNvGrpSpPr/>
          <p:nvPr/>
        </p:nvGrpSpPr>
        <p:grpSpPr>
          <a:xfrm>
            <a:off x="2433831" y="1601522"/>
            <a:ext cx="7529879" cy="4727746"/>
            <a:chOff x="2997883" y="1448471"/>
            <a:chExt cx="5998999" cy="376656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9080" y="2858593"/>
              <a:ext cx="1069924" cy="957301"/>
            </a:xfrm>
            <a:prstGeom prst="rect">
              <a:avLst/>
            </a:prstGeom>
          </p:spPr>
        </p:pic>
        <p:pic>
          <p:nvPicPr>
            <p:cNvPr id="72" name="図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0202" y="3565419"/>
              <a:ext cx="1069924" cy="957301"/>
            </a:xfrm>
            <a:prstGeom prst="rect">
              <a:avLst/>
            </a:prstGeom>
          </p:spPr>
        </p:pic>
        <p:pic>
          <p:nvPicPr>
            <p:cNvPr id="73" name="図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3510" y="2067121"/>
              <a:ext cx="1069924" cy="957301"/>
            </a:xfrm>
            <a:prstGeom prst="rect">
              <a:avLst/>
            </a:prstGeom>
          </p:spPr>
        </p:pic>
        <p:pic>
          <p:nvPicPr>
            <p:cNvPr id="75" name="図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958" y="2106672"/>
              <a:ext cx="1069924" cy="957301"/>
            </a:xfrm>
            <a:prstGeom prst="rect">
              <a:avLst/>
            </a:prstGeom>
          </p:spPr>
        </p:pic>
        <p:pic>
          <p:nvPicPr>
            <p:cNvPr id="76" name="図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883" y="4116096"/>
              <a:ext cx="1069924" cy="957301"/>
            </a:xfrm>
            <a:prstGeom prst="rect">
              <a:avLst/>
            </a:prstGeom>
          </p:spPr>
        </p:pic>
        <p:pic>
          <p:nvPicPr>
            <p:cNvPr id="77" name="図 7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1160" y="2106672"/>
              <a:ext cx="1069924" cy="957301"/>
            </a:xfrm>
            <a:prstGeom prst="rect">
              <a:avLst/>
            </a:prstGeom>
          </p:spPr>
        </p:pic>
        <p:pic>
          <p:nvPicPr>
            <p:cNvPr id="78" name="図 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3199" y="3565421"/>
              <a:ext cx="1069924" cy="957301"/>
            </a:xfrm>
            <a:prstGeom prst="rect">
              <a:avLst/>
            </a:prstGeom>
          </p:spPr>
        </p:pic>
        <p:pic>
          <p:nvPicPr>
            <p:cNvPr id="80" name="図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833" y="3565420"/>
              <a:ext cx="1069924" cy="957301"/>
            </a:xfrm>
            <a:prstGeom prst="rect">
              <a:avLst/>
            </a:prstGeom>
          </p:spPr>
        </p:pic>
        <p:pic>
          <p:nvPicPr>
            <p:cNvPr id="106" name="図 10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892" y="1448471"/>
              <a:ext cx="1069924" cy="957301"/>
            </a:xfrm>
            <a:prstGeom prst="rect">
              <a:avLst/>
            </a:prstGeom>
          </p:spPr>
        </p:pic>
        <p:pic>
          <p:nvPicPr>
            <p:cNvPr id="108" name="図 10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958" y="2838814"/>
              <a:ext cx="1069924" cy="957301"/>
            </a:xfrm>
            <a:prstGeom prst="rect">
              <a:avLst/>
            </a:prstGeom>
          </p:spPr>
        </p:pic>
        <p:pic>
          <p:nvPicPr>
            <p:cNvPr id="113" name="図 1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5906" y="1542572"/>
              <a:ext cx="1069924" cy="957301"/>
            </a:xfrm>
            <a:prstGeom prst="rect">
              <a:avLst/>
            </a:prstGeom>
          </p:spPr>
        </p:pic>
        <p:pic>
          <p:nvPicPr>
            <p:cNvPr id="116" name="図 1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7476" y="4257730"/>
              <a:ext cx="1069924" cy="957301"/>
            </a:xfrm>
            <a:prstGeom prst="rect">
              <a:avLst/>
            </a:prstGeom>
          </p:spPr>
        </p:pic>
      </p:grpSp>
      <p:pic>
        <p:nvPicPr>
          <p:cNvPr id="30" name="図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4339" y="3208054"/>
            <a:ext cx="1155828" cy="1069922"/>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31" name="図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7869" y="3501046"/>
            <a:ext cx="789843" cy="789843"/>
          </a:xfrm>
          <a:prstGeom prst="rect">
            <a:avLst/>
          </a:prstGeom>
          <a:effectLst>
            <a:glow rad="38100">
              <a:srgbClr val="FFFF00"/>
            </a:glow>
            <a:outerShdw blurRad="50800" dist="38100" dir="8100000" sx="106000" sy="106000" algn="tr" rotWithShape="0">
              <a:srgbClr val="FFFF00">
                <a:alpha val="85000"/>
              </a:srgbClr>
            </a:outerShdw>
          </a:effectLst>
        </p:spPr>
      </p:pic>
      <p:pic>
        <p:nvPicPr>
          <p:cNvPr id="32" name="図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63766" y="5275985"/>
            <a:ext cx="889321" cy="783351"/>
          </a:xfrm>
          <a:prstGeom prst="rect">
            <a:avLst/>
          </a:prstGeom>
          <a:effectLst>
            <a:glow rad="38100">
              <a:srgbClr val="005426"/>
            </a:glow>
            <a:outerShdw blurRad="50800" dist="38100" dir="8100000" sx="106000" sy="106000" algn="tr" rotWithShape="0">
              <a:srgbClr val="005426">
                <a:alpha val="85000"/>
              </a:srgbClr>
            </a:outerShdw>
          </a:effectLst>
        </p:spPr>
      </p:pic>
      <p:pic>
        <p:nvPicPr>
          <p:cNvPr id="29" name="図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71600" y="2391176"/>
            <a:ext cx="1065524" cy="1065524"/>
          </a:xfrm>
          <a:prstGeom prst="rect">
            <a:avLst/>
          </a:prstGeom>
          <a:effectLst>
            <a:glow rad="38100">
              <a:srgbClr val="FF0000"/>
            </a:glow>
            <a:outerShdw blurRad="50800" dist="38100" dir="8100000" sx="106000" sy="106000" algn="tr" rotWithShape="0">
              <a:srgbClr val="FF0000">
                <a:alpha val="85000"/>
              </a:srgbClr>
            </a:outerShdw>
          </a:effectLst>
        </p:spPr>
      </p:pic>
      <p:pic>
        <p:nvPicPr>
          <p:cNvPr id="9" nam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76568" y="3561027"/>
            <a:ext cx="782793" cy="794536"/>
          </a:xfrm>
          <a:prstGeom prst="rect">
            <a:avLst/>
          </a:prstGeom>
        </p:spPr>
      </p:pic>
      <p:pic>
        <p:nvPicPr>
          <p:cNvPr id="10" name="図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01819" y="5084688"/>
            <a:ext cx="1066802" cy="1066802"/>
          </a:xfrm>
          <a:prstGeom prst="rect">
            <a:avLst/>
          </a:prstGeom>
          <a:effectLst>
            <a:glow rad="101600">
              <a:srgbClr val="005426">
                <a:alpha val="60000"/>
              </a:srgbClr>
            </a:glow>
          </a:effectLst>
        </p:spPr>
      </p:pic>
      <p:pic>
        <p:nvPicPr>
          <p:cNvPr id="118" name="図 1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51599" y="2739334"/>
            <a:ext cx="889321" cy="783351"/>
          </a:xfrm>
          <a:prstGeom prst="rect">
            <a:avLst/>
          </a:prstGeom>
          <a:effectLst>
            <a:glow rad="139700">
              <a:srgbClr val="FFFF00"/>
            </a:glow>
          </a:effectLst>
        </p:spPr>
      </p:pic>
      <p:pic>
        <p:nvPicPr>
          <p:cNvPr id="119" name="図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3905" y="3216925"/>
            <a:ext cx="1155828" cy="1069922"/>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120" name="図 1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89103" y="2970590"/>
            <a:ext cx="1065524" cy="1065524"/>
          </a:xfrm>
          <a:prstGeom prst="rect">
            <a:avLst/>
          </a:prstGeom>
          <a:effectLst>
            <a:glow rad="38100">
              <a:srgbClr val="FF0000"/>
            </a:glow>
            <a:outerShdw blurRad="50800" dist="38100" dir="8100000" sx="106000" sy="106000" algn="tr" rotWithShape="0">
              <a:srgbClr val="FF0000">
                <a:alpha val="85000"/>
              </a:srgbClr>
            </a:outerShdw>
          </a:effectLst>
        </p:spPr>
      </p:pic>
      <p:sp>
        <p:nvSpPr>
          <p:cNvPr id="12" name="正方形/長方形 11"/>
          <p:cNvSpPr/>
          <p:nvPr/>
        </p:nvSpPr>
        <p:spPr>
          <a:xfrm>
            <a:off x="1846104" y="942006"/>
            <a:ext cx="5724644" cy="923330"/>
          </a:xfrm>
          <a:prstGeom prst="rect">
            <a:avLst/>
          </a:prstGeom>
          <a:noFill/>
        </p:spPr>
        <p:txBody>
          <a:bodyPr wrap="none" lIns="91440" tIns="45720" rIns="91440" bIns="45720">
            <a:spAutoFit/>
          </a:bodyPr>
          <a:lstStyle/>
          <a:p>
            <a:pPr algn="ctr"/>
            <a:r>
              <a:rPr lang="ja-JP" altLang="en-US" sz="5400" b="1" cap="none" spc="0" dirty="0" smtClean="0">
                <a:ln w="0"/>
                <a:solidFill>
                  <a:srgbClr val="FF0000"/>
                </a:solidFill>
                <a:effectLst>
                  <a:outerShdw blurRad="38100" dist="25400" dir="5400000" algn="ctr" rotWithShape="0">
                    <a:srgbClr val="6E747A">
                      <a:alpha val="43000"/>
                    </a:srgbClr>
                  </a:outerShdw>
                </a:effectLst>
              </a:rPr>
              <a:t>一定マス埋まると</a:t>
            </a:r>
            <a:endParaRPr lang="ja-JP" altLang="en-US" sz="5400" b="1" cap="none" spc="0" dirty="0">
              <a:ln w="0"/>
              <a:solidFill>
                <a:srgbClr val="FF0000"/>
              </a:solidFill>
              <a:effectLst>
                <a:outerShdw blurRad="38100" dist="25400" dir="5400000" algn="ctr" rotWithShape="0">
                  <a:srgbClr val="6E747A">
                    <a:alpha val="43000"/>
                  </a:srgbClr>
                </a:outerShdw>
              </a:effectLst>
            </a:endParaRPr>
          </a:p>
        </p:txBody>
      </p:sp>
      <p:sp>
        <p:nvSpPr>
          <p:cNvPr id="121" name="正方形/長方形 120"/>
          <p:cNvSpPr/>
          <p:nvPr/>
        </p:nvSpPr>
        <p:spPr>
          <a:xfrm>
            <a:off x="3415779" y="57020"/>
            <a:ext cx="5004817" cy="88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お</a:t>
            </a:r>
            <a:r>
              <a:rPr lang="ja-JP" altLang="en-US" sz="4400" b="1" dirty="0">
                <a:solidFill>
                  <a:schemeClr val="tx1"/>
                </a:solidFill>
                <a:latin typeface="HGS創英角ﾎﾟｯﾌﾟ体" panose="040B0A00000000000000" pitchFamily="50" charset="-128"/>
                <a:ea typeface="HGS創英角ﾎﾟｯﾌﾟ体" panose="040B0A00000000000000" pitchFamily="50" charset="-128"/>
              </a:rPr>
              <a:t>ジャマ</a:t>
            </a:r>
            <a:r>
              <a:rPr lang="ja-JP" altLang="en-US" sz="4400" b="1" dirty="0" smtClean="0">
                <a:solidFill>
                  <a:schemeClr val="tx1"/>
                </a:solidFill>
                <a:latin typeface="HGS創英角ﾎﾟｯﾌﾟ体" panose="040B0A00000000000000" pitchFamily="50" charset="-128"/>
                <a:ea typeface="HGS創英角ﾎﾟｯﾌﾟ体" panose="040B0A00000000000000" pitchFamily="50" charset="-128"/>
              </a:rPr>
              <a:t>岩</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593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fade">
                                      <p:cBhvr>
                                        <p:cTn id="29" dur="500"/>
                                        <p:tgtEl>
                                          <p:spTgt spid="11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20"/>
                                        </p:tgtEl>
                                        <p:attrNameLst>
                                          <p:attrName>style.visibility</p:attrName>
                                        </p:attrNameLst>
                                      </p:cBhvr>
                                      <p:to>
                                        <p:strVal val="visible"/>
                                      </p:to>
                                    </p:set>
                                    <p:animEffect transition="in" filter="fade">
                                      <p:cBhvr>
                                        <p:cTn id="33" dur="500"/>
                                        <p:tgtEl>
                                          <p:spTgt spid="120"/>
                                        </p:tgtEl>
                                      </p:cBhvr>
                                    </p:animEffect>
                                  </p:childTnLst>
                                </p:cTn>
                              </p:par>
                              <p:par>
                                <p:cTn id="34" presetID="10" presetClass="entr" presetSubtype="0" fill="hold" nodeType="with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childTnLst>
                          </p:cTn>
                        </p:par>
                        <p:par>
                          <p:cTn id="37" fill="hold">
                            <p:stCondLst>
                              <p:cond delay="1000"/>
                            </p:stCondLst>
                            <p:childTnLst>
                              <p:par>
                                <p:cTn id="38" presetID="2" presetClass="exit" presetSubtype="3" fill="hold" nodeType="afterEffect">
                                  <p:stCondLst>
                                    <p:cond delay="0"/>
                                  </p:stCondLst>
                                  <p:childTnLst>
                                    <p:anim calcmode="lin" valueType="num">
                                      <p:cBhvr additive="base">
                                        <p:cTn id="39" dur="500"/>
                                        <p:tgtEl>
                                          <p:spTgt spid="120"/>
                                        </p:tgtEl>
                                        <p:attrNameLst>
                                          <p:attrName>ppt_x</p:attrName>
                                        </p:attrNameLst>
                                      </p:cBhvr>
                                      <p:tavLst>
                                        <p:tav tm="0">
                                          <p:val>
                                            <p:strVal val="ppt_x"/>
                                          </p:val>
                                        </p:tav>
                                        <p:tav tm="100000">
                                          <p:val>
                                            <p:strVal val="1+ppt_w/2"/>
                                          </p:val>
                                        </p:tav>
                                      </p:tavLst>
                                    </p:anim>
                                    <p:anim calcmode="lin" valueType="num">
                                      <p:cBhvr additive="base">
                                        <p:cTn id="40" dur="500"/>
                                        <p:tgtEl>
                                          <p:spTgt spid="120"/>
                                        </p:tgtEl>
                                        <p:attrNameLst>
                                          <p:attrName>ppt_y</p:attrName>
                                        </p:attrNameLst>
                                      </p:cBhvr>
                                      <p:tavLst>
                                        <p:tav tm="0">
                                          <p:val>
                                            <p:strVal val="ppt_y"/>
                                          </p:val>
                                        </p:tav>
                                        <p:tav tm="100000">
                                          <p:val>
                                            <p:strVal val="0-ppt_h/2"/>
                                          </p:val>
                                        </p:tav>
                                      </p:tavLst>
                                    </p:anim>
                                    <p:set>
                                      <p:cBhvr>
                                        <p:cTn id="41" dur="1" fill="hold">
                                          <p:stCondLst>
                                            <p:cond delay="499"/>
                                          </p:stCondLst>
                                        </p:cTn>
                                        <p:tgtEl>
                                          <p:spTgt spid="120"/>
                                        </p:tgtEl>
                                        <p:attrNameLst>
                                          <p:attrName>style.visibility</p:attrName>
                                        </p:attrNameLst>
                                      </p:cBhvr>
                                      <p:to>
                                        <p:strVal val="hidden"/>
                                      </p:to>
                                    </p:set>
                                  </p:childTnLst>
                                </p:cTn>
                              </p:par>
                              <p:par>
                                <p:cTn id="42" presetID="2" presetClass="exit" presetSubtype="9" fill="hold" nodeType="withEffect">
                                  <p:stCondLst>
                                    <p:cond delay="0"/>
                                  </p:stCondLst>
                                  <p:childTnLst>
                                    <p:anim calcmode="lin" valueType="num">
                                      <p:cBhvr additive="base">
                                        <p:cTn id="43" dur="500"/>
                                        <p:tgtEl>
                                          <p:spTgt spid="119"/>
                                        </p:tgtEl>
                                        <p:attrNameLst>
                                          <p:attrName>ppt_x</p:attrName>
                                        </p:attrNameLst>
                                      </p:cBhvr>
                                      <p:tavLst>
                                        <p:tav tm="0">
                                          <p:val>
                                            <p:strVal val="ppt_x"/>
                                          </p:val>
                                        </p:tav>
                                        <p:tav tm="100000">
                                          <p:val>
                                            <p:strVal val="0-ppt_w/2"/>
                                          </p:val>
                                        </p:tav>
                                      </p:tavLst>
                                    </p:anim>
                                    <p:anim calcmode="lin" valueType="num">
                                      <p:cBhvr additive="base">
                                        <p:cTn id="44" dur="500"/>
                                        <p:tgtEl>
                                          <p:spTgt spid="119"/>
                                        </p:tgtEl>
                                        <p:attrNameLst>
                                          <p:attrName>ppt_y</p:attrName>
                                        </p:attrNameLst>
                                      </p:cBhvr>
                                      <p:tavLst>
                                        <p:tav tm="0">
                                          <p:val>
                                            <p:strVal val="ppt_y"/>
                                          </p:val>
                                        </p:tav>
                                        <p:tav tm="100000">
                                          <p:val>
                                            <p:strVal val="0-ppt_h/2"/>
                                          </p:val>
                                        </p:tav>
                                      </p:tavLst>
                                    </p:anim>
                                    <p:set>
                                      <p:cBhvr>
                                        <p:cTn id="45" dur="1" fill="hold">
                                          <p:stCondLst>
                                            <p:cond delay="499"/>
                                          </p:stCondLst>
                                        </p:cTn>
                                        <p:tgtEl>
                                          <p:spTgt spid="119"/>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par>
                          <p:cTn id="49" fill="hold">
                            <p:stCondLst>
                              <p:cond delay="1500"/>
                            </p:stCondLst>
                            <p:childTnLst>
                              <p:par>
                                <p:cTn id="50" presetID="10" presetClass="exit" presetSubtype="0" fill="hold" nodeType="afterEffect">
                                  <p:stCondLst>
                                    <p:cond delay="50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10" presetClass="exit" presetSubtype="0" fill="hold" nodeType="withEffect">
                                  <p:stCondLst>
                                    <p:cond delay="8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47" presetClass="exit" presetSubtype="0" fill="hold" grpId="1" nodeType="withEffect">
                                  <p:stCondLst>
                                    <p:cond delay="500"/>
                                  </p:stCondLst>
                                  <p:childTnLst>
                                    <p:animEffect transition="out" filter="fade">
                                      <p:cBhvr>
                                        <p:cTn id="64" dur="1000"/>
                                        <p:tgtEl>
                                          <p:spTgt spid="12"/>
                                        </p:tgtEl>
                                      </p:cBhvr>
                                    </p:animEffect>
                                    <p:anim calcmode="lin" valueType="num">
                                      <p:cBhvr>
                                        <p:cTn id="65" dur="1000"/>
                                        <p:tgtEl>
                                          <p:spTgt spid="12"/>
                                        </p:tgtEl>
                                        <p:attrNameLst>
                                          <p:attrName>ppt_x</p:attrName>
                                        </p:attrNameLst>
                                      </p:cBhvr>
                                      <p:tavLst>
                                        <p:tav tm="0">
                                          <p:val>
                                            <p:strVal val="ppt_x"/>
                                          </p:val>
                                        </p:tav>
                                        <p:tav tm="100000">
                                          <p:val>
                                            <p:strVal val="ppt_x"/>
                                          </p:val>
                                        </p:tav>
                                      </p:tavLst>
                                    </p:anim>
                                    <p:anim calcmode="lin" valueType="num">
                                      <p:cBhvr>
                                        <p:cTn id="66" dur="1000"/>
                                        <p:tgtEl>
                                          <p:spTgt spid="12"/>
                                        </p:tgtEl>
                                        <p:attrNameLst>
                                          <p:attrName>ppt_y</p:attrName>
                                        </p:attrNameLst>
                                      </p:cBhvr>
                                      <p:tavLst>
                                        <p:tav tm="0">
                                          <p:val>
                                            <p:strVal val="ppt_y"/>
                                          </p:val>
                                        </p:tav>
                                        <p:tav tm="100000">
                                          <p:val>
                                            <p:strVal val="ppt_y-.1"/>
                                          </p:val>
                                        </p:tav>
                                      </p:tavLst>
                                    </p:anim>
                                    <p:set>
                                      <p:cBhvr>
                                        <p:cTn id="67"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02336" y="194667"/>
            <a:ext cx="4700016" cy="697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b="1" smtClean="0">
                <a:solidFill>
                  <a:schemeClr val="tx1"/>
                </a:solidFill>
                <a:latin typeface="+mj-lt"/>
              </a:rPr>
              <a:t>進捗</a:t>
            </a:r>
            <a:r>
              <a:rPr lang="ja-JP" altLang="en-US" sz="4800" b="1">
                <a:solidFill>
                  <a:schemeClr val="tx1"/>
                </a:solidFill>
                <a:latin typeface="+mj-lt"/>
              </a:rPr>
              <a:t>報告</a:t>
            </a:r>
            <a:endParaRPr kumimoji="1" lang="ja-JP" altLang="en-US" sz="4800" b="1">
              <a:solidFill>
                <a:schemeClr val="tx1"/>
              </a:solidFill>
              <a:latin typeface="+mj-lt"/>
            </a:endParaRPr>
          </a:p>
        </p:txBody>
      </p:sp>
      <p:sp>
        <p:nvSpPr>
          <p:cNvPr id="4" name="正方形/長方形 3"/>
          <p:cNvSpPr/>
          <p:nvPr/>
        </p:nvSpPr>
        <p:spPr>
          <a:xfrm>
            <a:off x="1601724" y="3300984"/>
            <a:ext cx="8482584" cy="312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3200" b="1" smtClean="0">
              <a:solidFill>
                <a:schemeClr val="tx1"/>
              </a:solidFill>
              <a:latin typeface="+mj-lt"/>
            </a:endParaRPr>
          </a:p>
        </p:txBody>
      </p:sp>
      <p:pic>
        <p:nvPicPr>
          <p:cNvPr id="6" name="コンポ 1_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935736" y="959119"/>
            <a:ext cx="10347406" cy="5819069"/>
          </a:xfrm>
          <a:prstGeom prst="rect">
            <a:avLst/>
          </a:prstGeom>
        </p:spPr>
      </p:pic>
    </p:spTree>
    <p:extLst>
      <p:ext uri="{BB962C8B-B14F-4D97-AF65-F5344CB8AC3E}">
        <p14:creationId xmlns:p14="http://schemas.microsoft.com/office/powerpoint/2010/main" val="12806871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正方形/長方形 84"/>
          <p:cNvSpPr/>
          <p:nvPr/>
        </p:nvSpPr>
        <p:spPr>
          <a:xfrm>
            <a:off x="3415779" y="57020"/>
            <a:ext cx="5004817" cy="88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smtClean="0">
                <a:solidFill>
                  <a:schemeClr val="tx1"/>
                </a:solidFill>
                <a:latin typeface="HGS創英角ﾎﾟｯﾌﾟ体" panose="040B0A00000000000000" pitchFamily="50" charset="-128"/>
                <a:ea typeface="HGS創英角ﾎﾟｯﾌﾟ体" panose="040B0A00000000000000" pitchFamily="50" charset="-128"/>
              </a:rPr>
              <a:t>ゲームコンセプト</a:t>
            </a:r>
            <a:endParaRPr kumimoji="1" lang="ja-JP" altLang="en-US" sz="4400" b="1">
              <a:solidFill>
                <a:schemeClr val="tx1"/>
              </a:solidFill>
              <a:latin typeface="HGS創英角ﾎﾟｯﾌﾟ体" panose="040B0A00000000000000" pitchFamily="50" charset="-128"/>
              <a:ea typeface="HGS創英角ﾎﾟｯﾌﾟ体" panose="040B0A00000000000000" pitchFamily="50" charset="-128"/>
            </a:endParaRPr>
          </a:p>
        </p:txBody>
      </p:sp>
      <p:pic>
        <p:nvPicPr>
          <p:cNvPr id="132" name="図 1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976" y="2319027"/>
            <a:ext cx="4102339" cy="4069168"/>
          </a:xfrm>
          <a:prstGeom prst="rect">
            <a:avLst/>
          </a:prstGeom>
          <a:effectLst>
            <a:softEdge rad="317500"/>
          </a:effectLst>
        </p:spPr>
      </p:pic>
      <p:sp>
        <p:nvSpPr>
          <p:cNvPr id="135" name="正方形/長方形 134"/>
          <p:cNvSpPr/>
          <p:nvPr/>
        </p:nvSpPr>
        <p:spPr>
          <a:xfrm rot="20817170">
            <a:off x="16462" y="2433234"/>
            <a:ext cx="3436979" cy="538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a:solidFill>
                  <a:srgbClr val="FF0000"/>
                </a:solidFill>
                <a:latin typeface="HGS創英角ﾎﾟｯﾌﾟ体" panose="040B0A00000000000000" pitchFamily="50" charset="-128"/>
                <a:ea typeface="HGS創英角ﾎﾟｯﾌﾟ体" panose="040B0A00000000000000" pitchFamily="50" charset="-128"/>
              </a:rPr>
              <a:t>相手</a:t>
            </a:r>
            <a:r>
              <a:rPr lang="ja-JP" altLang="en-US" sz="2800" b="1" smtClean="0">
                <a:solidFill>
                  <a:srgbClr val="FF0000"/>
                </a:solidFill>
                <a:latin typeface="HGS創英角ﾎﾟｯﾌﾟ体" panose="040B0A00000000000000" pitchFamily="50" charset="-128"/>
                <a:ea typeface="HGS創英角ﾎﾟｯﾌﾟ体" panose="040B0A00000000000000" pitchFamily="50" charset="-128"/>
              </a:rPr>
              <a:t>を蹴落としつつ</a:t>
            </a:r>
            <a:endParaRPr kumimoji="1" lang="ja-JP" altLang="en-US" sz="2800" b="1">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134" name="右矢印 133"/>
          <p:cNvSpPr/>
          <p:nvPr/>
        </p:nvSpPr>
        <p:spPr>
          <a:xfrm>
            <a:off x="5781697" y="3653118"/>
            <a:ext cx="1324546" cy="105442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8" name="グループ化 137"/>
          <p:cNvGrpSpPr/>
          <p:nvPr/>
        </p:nvGrpSpPr>
        <p:grpSpPr>
          <a:xfrm>
            <a:off x="1767033" y="765533"/>
            <a:ext cx="8231936" cy="1641476"/>
            <a:chOff x="1802220" y="1008219"/>
            <a:chExt cx="8231936" cy="1641476"/>
          </a:xfrm>
        </p:grpSpPr>
        <p:sp>
          <p:nvSpPr>
            <p:cNvPr id="133" name="爆発 2 132"/>
            <p:cNvSpPr/>
            <p:nvPr/>
          </p:nvSpPr>
          <p:spPr>
            <a:xfrm rot="322391">
              <a:off x="1802220" y="1008219"/>
              <a:ext cx="8231936" cy="1641476"/>
            </a:xfrm>
            <a:custGeom>
              <a:avLst/>
              <a:gdLst>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3664 w 21600"/>
                <a:gd name="connsiteY19" fmla="*/ 21166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0290 w 20428"/>
                <a:gd name="connsiteY0" fmla="*/ 4342 h 21600"/>
                <a:gd name="connsiteX1" fmla="*/ 13618 w 20428"/>
                <a:gd name="connsiteY1" fmla="*/ 0 h 21600"/>
                <a:gd name="connsiteX2" fmla="*/ 13353 w 20428"/>
                <a:gd name="connsiteY2" fmla="*/ 5777 h 21600"/>
                <a:gd name="connsiteX3" fmla="*/ 16835 w 20428"/>
                <a:gd name="connsiteY3" fmla="*/ 3172 h 21600"/>
                <a:gd name="connsiteX4" fmla="*/ 15208 w 20428"/>
                <a:gd name="connsiteY4" fmla="*/ 6532 h 21600"/>
                <a:gd name="connsiteX5" fmla="*/ 20428 w 20428"/>
                <a:gd name="connsiteY5" fmla="*/ 6645 h 21600"/>
                <a:gd name="connsiteX6" fmla="*/ 15813 w 20428"/>
                <a:gd name="connsiteY6" fmla="*/ 9402 h 21600"/>
                <a:gd name="connsiteX7" fmla="*/ 17098 w 20428"/>
                <a:gd name="connsiteY7" fmla="*/ 11290 h 21600"/>
                <a:gd name="connsiteX8" fmla="*/ 15208 w 20428"/>
                <a:gd name="connsiteY8" fmla="*/ 12310 h 21600"/>
                <a:gd name="connsiteX9" fmla="*/ 17705 w 20428"/>
                <a:gd name="connsiteY9" fmla="*/ 15632 h 21600"/>
                <a:gd name="connsiteX10" fmla="*/ 13468 w 20428"/>
                <a:gd name="connsiteY10" fmla="*/ 14350 h 21600"/>
                <a:gd name="connsiteX11" fmla="*/ 13770 w 20428"/>
                <a:gd name="connsiteY11" fmla="*/ 17370 h 21600"/>
                <a:gd name="connsiteX12" fmla="*/ 11008 w 20428"/>
                <a:gd name="connsiteY12" fmla="*/ 15935 h 21600"/>
                <a:gd name="connsiteX13" fmla="*/ 10440 w 20428"/>
                <a:gd name="connsiteY13" fmla="*/ 18842 h 21600"/>
                <a:gd name="connsiteX14" fmla="*/ 8700 w 20428"/>
                <a:gd name="connsiteY14" fmla="*/ 17370 h 21600"/>
                <a:gd name="connsiteX15" fmla="*/ 7528 w 20428"/>
                <a:gd name="connsiteY15" fmla="*/ 19712 h 21600"/>
                <a:gd name="connsiteX16" fmla="*/ 6355 w 20428"/>
                <a:gd name="connsiteY16" fmla="*/ 18125 h 21600"/>
                <a:gd name="connsiteX17" fmla="*/ 3745 w 20428"/>
                <a:gd name="connsiteY17" fmla="*/ 21600 h 21600"/>
                <a:gd name="connsiteX18" fmla="*/ 3633 w 20428"/>
                <a:gd name="connsiteY18" fmla="*/ 18240 h 21600"/>
                <a:gd name="connsiteX19" fmla="*/ 2492 w 20428"/>
                <a:gd name="connsiteY19" fmla="*/ 21166 h 21600"/>
                <a:gd name="connsiteX20" fmla="*/ 2158 w 20428"/>
                <a:gd name="connsiteY20" fmla="*/ 15370 h 21600"/>
                <a:gd name="connsiteX21" fmla="*/ 147 w 20428"/>
                <a:gd name="connsiteY21" fmla="*/ 14581 h 21600"/>
                <a:gd name="connsiteX22" fmla="*/ 2763 w 20428"/>
                <a:gd name="connsiteY22" fmla="*/ 11592 h 21600"/>
                <a:gd name="connsiteX23" fmla="*/ 0 w 20428"/>
                <a:gd name="connsiteY23" fmla="*/ 8270 h 21600"/>
                <a:gd name="connsiteX24" fmla="*/ 4200 w 20428"/>
                <a:gd name="connsiteY24" fmla="*/ 7817 h 21600"/>
                <a:gd name="connsiteX25" fmla="*/ 3330 w 20428"/>
                <a:gd name="connsiteY25" fmla="*/ 3625 h 21600"/>
                <a:gd name="connsiteX26" fmla="*/ 7378 w 20428"/>
                <a:gd name="connsiteY26" fmla="*/ 6382 h 21600"/>
                <a:gd name="connsiteX27" fmla="*/ 8550 w 20428"/>
                <a:gd name="connsiteY27" fmla="*/ 1887 h 21600"/>
                <a:gd name="connsiteX28" fmla="*/ 10290 w 20428"/>
                <a:gd name="connsiteY28" fmla="*/ 4342 h 21600"/>
                <a:gd name="connsiteX0" fmla="*/ 10143 w 20281"/>
                <a:gd name="connsiteY0" fmla="*/ 4342 h 21600"/>
                <a:gd name="connsiteX1" fmla="*/ 13471 w 20281"/>
                <a:gd name="connsiteY1" fmla="*/ 0 h 21600"/>
                <a:gd name="connsiteX2" fmla="*/ 13206 w 20281"/>
                <a:gd name="connsiteY2" fmla="*/ 5777 h 21600"/>
                <a:gd name="connsiteX3" fmla="*/ 16688 w 20281"/>
                <a:gd name="connsiteY3" fmla="*/ 3172 h 21600"/>
                <a:gd name="connsiteX4" fmla="*/ 15061 w 20281"/>
                <a:gd name="connsiteY4" fmla="*/ 6532 h 21600"/>
                <a:gd name="connsiteX5" fmla="*/ 20281 w 20281"/>
                <a:gd name="connsiteY5" fmla="*/ 6645 h 21600"/>
                <a:gd name="connsiteX6" fmla="*/ 15666 w 20281"/>
                <a:gd name="connsiteY6" fmla="*/ 9402 h 21600"/>
                <a:gd name="connsiteX7" fmla="*/ 16951 w 20281"/>
                <a:gd name="connsiteY7" fmla="*/ 11290 h 21600"/>
                <a:gd name="connsiteX8" fmla="*/ 15061 w 20281"/>
                <a:gd name="connsiteY8" fmla="*/ 12310 h 21600"/>
                <a:gd name="connsiteX9" fmla="*/ 17558 w 20281"/>
                <a:gd name="connsiteY9" fmla="*/ 15632 h 21600"/>
                <a:gd name="connsiteX10" fmla="*/ 13321 w 20281"/>
                <a:gd name="connsiteY10" fmla="*/ 14350 h 21600"/>
                <a:gd name="connsiteX11" fmla="*/ 13623 w 20281"/>
                <a:gd name="connsiteY11" fmla="*/ 17370 h 21600"/>
                <a:gd name="connsiteX12" fmla="*/ 10861 w 20281"/>
                <a:gd name="connsiteY12" fmla="*/ 15935 h 21600"/>
                <a:gd name="connsiteX13" fmla="*/ 10293 w 20281"/>
                <a:gd name="connsiteY13" fmla="*/ 18842 h 21600"/>
                <a:gd name="connsiteX14" fmla="*/ 8553 w 20281"/>
                <a:gd name="connsiteY14" fmla="*/ 17370 h 21600"/>
                <a:gd name="connsiteX15" fmla="*/ 7381 w 20281"/>
                <a:gd name="connsiteY15" fmla="*/ 19712 h 21600"/>
                <a:gd name="connsiteX16" fmla="*/ 6208 w 20281"/>
                <a:gd name="connsiteY16" fmla="*/ 18125 h 21600"/>
                <a:gd name="connsiteX17" fmla="*/ 3598 w 20281"/>
                <a:gd name="connsiteY17" fmla="*/ 21600 h 21600"/>
                <a:gd name="connsiteX18" fmla="*/ 3486 w 20281"/>
                <a:gd name="connsiteY18" fmla="*/ 18240 h 21600"/>
                <a:gd name="connsiteX19" fmla="*/ 2345 w 20281"/>
                <a:gd name="connsiteY19" fmla="*/ 21166 h 21600"/>
                <a:gd name="connsiteX20" fmla="*/ 2011 w 20281"/>
                <a:gd name="connsiteY20" fmla="*/ 15370 h 21600"/>
                <a:gd name="connsiteX21" fmla="*/ 0 w 20281"/>
                <a:gd name="connsiteY21" fmla="*/ 14581 h 21600"/>
                <a:gd name="connsiteX22" fmla="*/ 2616 w 20281"/>
                <a:gd name="connsiteY22" fmla="*/ 11592 h 21600"/>
                <a:gd name="connsiteX23" fmla="*/ 1553 w 20281"/>
                <a:gd name="connsiteY23" fmla="*/ 8597 h 21600"/>
                <a:gd name="connsiteX24" fmla="*/ 4053 w 20281"/>
                <a:gd name="connsiteY24" fmla="*/ 7817 h 21600"/>
                <a:gd name="connsiteX25" fmla="*/ 3183 w 20281"/>
                <a:gd name="connsiteY25" fmla="*/ 3625 h 21600"/>
                <a:gd name="connsiteX26" fmla="*/ 7231 w 20281"/>
                <a:gd name="connsiteY26" fmla="*/ 6382 h 21600"/>
                <a:gd name="connsiteX27" fmla="*/ 8403 w 20281"/>
                <a:gd name="connsiteY27" fmla="*/ 1887 h 21600"/>
                <a:gd name="connsiteX28" fmla="*/ 10143 w 20281"/>
                <a:gd name="connsiteY28" fmla="*/ 4342 h 21600"/>
                <a:gd name="connsiteX0" fmla="*/ 10143 w 20281"/>
                <a:gd name="connsiteY0" fmla="*/ 4342 h 21600"/>
                <a:gd name="connsiteX1" fmla="*/ 13471 w 20281"/>
                <a:gd name="connsiteY1" fmla="*/ 0 h 21600"/>
                <a:gd name="connsiteX2" fmla="*/ 13206 w 20281"/>
                <a:gd name="connsiteY2" fmla="*/ 5777 h 21600"/>
                <a:gd name="connsiteX3" fmla="*/ 16688 w 20281"/>
                <a:gd name="connsiteY3" fmla="*/ 3172 h 21600"/>
                <a:gd name="connsiteX4" fmla="*/ 15061 w 20281"/>
                <a:gd name="connsiteY4" fmla="*/ 6532 h 21600"/>
                <a:gd name="connsiteX5" fmla="*/ 20281 w 20281"/>
                <a:gd name="connsiteY5" fmla="*/ 6645 h 21600"/>
                <a:gd name="connsiteX6" fmla="*/ 15666 w 20281"/>
                <a:gd name="connsiteY6" fmla="*/ 9402 h 21600"/>
                <a:gd name="connsiteX7" fmla="*/ 16951 w 20281"/>
                <a:gd name="connsiteY7" fmla="*/ 11290 h 21600"/>
                <a:gd name="connsiteX8" fmla="*/ 15061 w 20281"/>
                <a:gd name="connsiteY8" fmla="*/ 12310 h 21600"/>
                <a:gd name="connsiteX9" fmla="*/ 17558 w 20281"/>
                <a:gd name="connsiteY9" fmla="*/ 15632 h 21600"/>
                <a:gd name="connsiteX10" fmla="*/ 13321 w 20281"/>
                <a:gd name="connsiteY10" fmla="*/ 14350 h 21600"/>
                <a:gd name="connsiteX11" fmla="*/ 13623 w 20281"/>
                <a:gd name="connsiteY11" fmla="*/ 17370 h 21600"/>
                <a:gd name="connsiteX12" fmla="*/ 10861 w 20281"/>
                <a:gd name="connsiteY12" fmla="*/ 15935 h 21600"/>
                <a:gd name="connsiteX13" fmla="*/ 10293 w 20281"/>
                <a:gd name="connsiteY13" fmla="*/ 18842 h 21600"/>
                <a:gd name="connsiteX14" fmla="*/ 8553 w 20281"/>
                <a:gd name="connsiteY14" fmla="*/ 17370 h 21600"/>
                <a:gd name="connsiteX15" fmla="*/ 7381 w 20281"/>
                <a:gd name="connsiteY15" fmla="*/ 19712 h 21600"/>
                <a:gd name="connsiteX16" fmla="*/ 6208 w 20281"/>
                <a:gd name="connsiteY16" fmla="*/ 18125 h 21600"/>
                <a:gd name="connsiteX17" fmla="*/ 3598 w 20281"/>
                <a:gd name="connsiteY17" fmla="*/ 21600 h 21600"/>
                <a:gd name="connsiteX18" fmla="*/ 3486 w 20281"/>
                <a:gd name="connsiteY18" fmla="*/ 18240 h 21600"/>
                <a:gd name="connsiteX19" fmla="*/ 2345 w 20281"/>
                <a:gd name="connsiteY19" fmla="*/ 21166 h 21600"/>
                <a:gd name="connsiteX20" fmla="*/ 2011 w 20281"/>
                <a:gd name="connsiteY20" fmla="*/ 15370 h 21600"/>
                <a:gd name="connsiteX21" fmla="*/ 0 w 20281"/>
                <a:gd name="connsiteY21" fmla="*/ 14581 h 21600"/>
                <a:gd name="connsiteX22" fmla="*/ 2616 w 20281"/>
                <a:gd name="connsiteY22" fmla="*/ 11592 h 21600"/>
                <a:gd name="connsiteX23" fmla="*/ 1553 w 20281"/>
                <a:gd name="connsiteY23" fmla="*/ 8597 h 21600"/>
                <a:gd name="connsiteX24" fmla="*/ 4053 w 20281"/>
                <a:gd name="connsiteY24" fmla="*/ 7817 h 21600"/>
                <a:gd name="connsiteX25" fmla="*/ 4767 w 20281"/>
                <a:gd name="connsiteY25" fmla="*/ 3616 h 21600"/>
                <a:gd name="connsiteX26" fmla="*/ 7231 w 20281"/>
                <a:gd name="connsiteY26" fmla="*/ 6382 h 21600"/>
                <a:gd name="connsiteX27" fmla="*/ 8403 w 20281"/>
                <a:gd name="connsiteY27" fmla="*/ 1887 h 21600"/>
                <a:gd name="connsiteX28" fmla="*/ 10143 w 20281"/>
                <a:gd name="connsiteY28" fmla="*/ 4342 h 21600"/>
                <a:gd name="connsiteX0" fmla="*/ 10143 w 20281"/>
                <a:gd name="connsiteY0" fmla="*/ 4342 h 21600"/>
                <a:gd name="connsiteX1" fmla="*/ 13471 w 20281"/>
                <a:gd name="connsiteY1" fmla="*/ 0 h 21600"/>
                <a:gd name="connsiteX2" fmla="*/ 13206 w 20281"/>
                <a:gd name="connsiteY2" fmla="*/ 5777 h 21600"/>
                <a:gd name="connsiteX3" fmla="*/ 16688 w 20281"/>
                <a:gd name="connsiteY3" fmla="*/ 3172 h 21600"/>
                <a:gd name="connsiteX4" fmla="*/ 15061 w 20281"/>
                <a:gd name="connsiteY4" fmla="*/ 6532 h 21600"/>
                <a:gd name="connsiteX5" fmla="*/ 20281 w 20281"/>
                <a:gd name="connsiteY5" fmla="*/ 6645 h 21600"/>
                <a:gd name="connsiteX6" fmla="*/ 15666 w 20281"/>
                <a:gd name="connsiteY6" fmla="*/ 9402 h 21600"/>
                <a:gd name="connsiteX7" fmla="*/ 16951 w 20281"/>
                <a:gd name="connsiteY7" fmla="*/ 11290 h 21600"/>
                <a:gd name="connsiteX8" fmla="*/ 15061 w 20281"/>
                <a:gd name="connsiteY8" fmla="*/ 12310 h 21600"/>
                <a:gd name="connsiteX9" fmla="*/ 17558 w 20281"/>
                <a:gd name="connsiteY9" fmla="*/ 15632 h 21600"/>
                <a:gd name="connsiteX10" fmla="*/ 13321 w 20281"/>
                <a:gd name="connsiteY10" fmla="*/ 14350 h 21600"/>
                <a:gd name="connsiteX11" fmla="*/ 13623 w 20281"/>
                <a:gd name="connsiteY11" fmla="*/ 17370 h 21600"/>
                <a:gd name="connsiteX12" fmla="*/ 10861 w 20281"/>
                <a:gd name="connsiteY12" fmla="*/ 15935 h 21600"/>
                <a:gd name="connsiteX13" fmla="*/ 10293 w 20281"/>
                <a:gd name="connsiteY13" fmla="*/ 18842 h 21600"/>
                <a:gd name="connsiteX14" fmla="*/ 8553 w 20281"/>
                <a:gd name="connsiteY14" fmla="*/ 17370 h 21600"/>
                <a:gd name="connsiteX15" fmla="*/ 7381 w 20281"/>
                <a:gd name="connsiteY15" fmla="*/ 19712 h 21600"/>
                <a:gd name="connsiteX16" fmla="*/ 6208 w 20281"/>
                <a:gd name="connsiteY16" fmla="*/ 18125 h 21600"/>
                <a:gd name="connsiteX17" fmla="*/ 3598 w 20281"/>
                <a:gd name="connsiteY17" fmla="*/ 21600 h 21600"/>
                <a:gd name="connsiteX18" fmla="*/ 3486 w 20281"/>
                <a:gd name="connsiteY18" fmla="*/ 18240 h 21600"/>
                <a:gd name="connsiteX19" fmla="*/ 2345 w 20281"/>
                <a:gd name="connsiteY19" fmla="*/ 21166 h 21600"/>
                <a:gd name="connsiteX20" fmla="*/ 2011 w 20281"/>
                <a:gd name="connsiteY20" fmla="*/ 15370 h 21600"/>
                <a:gd name="connsiteX21" fmla="*/ 0 w 20281"/>
                <a:gd name="connsiteY21" fmla="*/ 14581 h 21600"/>
                <a:gd name="connsiteX22" fmla="*/ 2616 w 20281"/>
                <a:gd name="connsiteY22" fmla="*/ 11592 h 21600"/>
                <a:gd name="connsiteX23" fmla="*/ 1553 w 20281"/>
                <a:gd name="connsiteY23" fmla="*/ 8597 h 21600"/>
                <a:gd name="connsiteX24" fmla="*/ 4053 w 20281"/>
                <a:gd name="connsiteY24" fmla="*/ 7817 h 21600"/>
                <a:gd name="connsiteX25" fmla="*/ 5438 w 20281"/>
                <a:gd name="connsiteY25" fmla="*/ 4067 h 21600"/>
                <a:gd name="connsiteX26" fmla="*/ 7231 w 20281"/>
                <a:gd name="connsiteY26" fmla="*/ 6382 h 21600"/>
                <a:gd name="connsiteX27" fmla="*/ 8403 w 20281"/>
                <a:gd name="connsiteY27" fmla="*/ 1887 h 21600"/>
                <a:gd name="connsiteX28" fmla="*/ 10143 w 20281"/>
                <a:gd name="connsiteY28" fmla="*/ 4342 h 21600"/>
                <a:gd name="connsiteX0" fmla="*/ 10143 w 20281"/>
                <a:gd name="connsiteY0" fmla="*/ 4342 h 21600"/>
                <a:gd name="connsiteX1" fmla="*/ 13471 w 20281"/>
                <a:gd name="connsiteY1" fmla="*/ 0 h 21600"/>
                <a:gd name="connsiteX2" fmla="*/ 13206 w 20281"/>
                <a:gd name="connsiteY2" fmla="*/ 5777 h 21600"/>
                <a:gd name="connsiteX3" fmla="*/ 16688 w 20281"/>
                <a:gd name="connsiteY3" fmla="*/ 3172 h 21600"/>
                <a:gd name="connsiteX4" fmla="*/ 15061 w 20281"/>
                <a:gd name="connsiteY4" fmla="*/ 6532 h 21600"/>
                <a:gd name="connsiteX5" fmla="*/ 20281 w 20281"/>
                <a:gd name="connsiteY5" fmla="*/ 6645 h 21600"/>
                <a:gd name="connsiteX6" fmla="*/ 15666 w 20281"/>
                <a:gd name="connsiteY6" fmla="*/ 9402 h 21600"/>
                <a:gd name="connsiteX7" fmla="*/ 16951 w 20281"/>
                <a:gd name="connsiteY7" fmla="*/ 11290 h 21600"/>
                <a:gd name="connsiteX8" fmla="*/ 15061 w 20281"/>
                <a:gd name="connsiteY8" fmla="*/ 12310 h 21600"/>
                <a:gd name="connsiteX9" fmla="*/ 17558 w 20281"/>
                <a:gd name="connsiteY9" fmla="*/ 15632 h 21600"/>
                <a:gd name="connsiteX10" fmla="*/ 13321 w 20281"/>
                <a:gd name="connsiteY10" fmla="*/ 14350 h 21600"/>
                <a:gd name="connsiteX11" fmla="*/ 13623 w 20281"/>
                <a:gd name="connsiteY11" fmla="*/ 17370 h 21600"/>
                <a:gd name="connsiteX12" fmla="*/ 10861 w 20281"/>
                <a:gd name="connsiteY12" fmla="*/ 15935 h 21600"/>
                <a:gd name="connsiteX13" fmla="*/ 10293 w 20281"/>
                <a:gd name="connsiteY13" fmla="*/ 18842 h 21600"/>
                <a:gd name="connsiteX14" fmla="*/ 8553 w 20281"/>
                <a:gd name="connsiteY14" fmla="*/ 17370 h 21600"/>
                <a:gd name="connsiteX15" fmla="*/ 7381 w 20281"/>
                <a:gd name="connsiteY15" fmla="*/ 19712 h 21600"/>
                <a:gd name="connsiteX16" fmla="*/ 6208 w 20281"/>
                <a:gd name="connsiteY16" fmla="*/ 18125 h 21600"/>
                <a:gd name="connsiteX17" fmla="*/ 3598 w 20281"/>
                <a:gd name="connsiteY17" fmla="*/ 21600 h 21600"/>
                <a:gd name="connsiteX18" fmla="*/ 3486 w 20281"/>
                <a:gd name="connsiteY18" fmla="*/ 18240 h 21600"/>
                <a:gd name="connsiteX19" fmla="*/ 2345 w 20281"/>
                <a:gd name="connsiteY19" fmla="*/ 21166 h 21600"/>
                <a:gd name="connsiteX20" fmla="*/ 2011 w 20281"/>
                <a:gd name="connsiteY20" fmla="*/ 15370 h 21600"/>
                <a:gd name="connsiteX21" fmla="*/ 0 w 20281"/>
                <a:gd name="connsiteY21" fmla="*/ 14581 h 21600"/>
                <a:gd name="connsiteX22" fmla="*/ 2616 w 20281"/>
                <a:gd name="connsiteY22" fmla="*/ 11592 h 21600"/>
                <a:gd name="connsiteX23" fmla="*/ 1553 w 20281"/>
                <a:gd name="connsiteY23" fmla="*/ 8597 h 21600"/>
                <a:gd name="connsiteX24" fmla="*/ 4053 w 20281"/>
                <a:gd name="connsiteY24" fmla="*/ 7817 h 21600"/>
                <a:gd name="connsiteX25" fmla="*/ 5438 w 20281"/>
                <a:gd name="connsiteY25" fmla="*/ 4067 h 21600"/>
                <a:gd name="connsiteX26" fmla="*/ 7231 w 20281"/>
                <a:gd name="connsiteY26" fmla="*/ 6382 h 21600"/>
                <a:gd name="connsiteX27" fmla="*/ 7384 w 20281"/>
                <a:gd name="connsiteY27" fmla="*/ 2598 h 21600"/>
                <a:gd name="connsiteX28" fmla="*/ 10143 w 20281"/>
                <a:gd name="connsiteY28" fmla="*/ 4342 h 21600"/>
                <a:gd name="connsiteX0" fmla="*/ 10124 w 20281"/>
                <a:gd name="connsiteY0" fmla="*/ 5339 h 21600"/>
                <a:gd name="connsiteX1" fmla="*/ 13471 w 20281"/>
                <a:gd name="connsiteY1" fmla="*/ 0 h 21600"/>
                <a:gd name="connsiteX2" fmla="*/ 13206 w 20281"/>
                <a:gd name="connsiteY2" fmla="*/ 5777 h 21600"/>
                <a:gd name="connsiteX3" fmla="*/ 16688 w 20281"/>
                <a:gd name="connsiteY3" fmla="*/ 3172 h 21600"/>
                <a:gd name="connsiteX4" fmla="*/ 15061 w 20281"/>
                <a:gd name="connsiteY4" fmla="*/ 6532 h 21600"/>
                <a:gd name="connsiteX5" fmla="*/ 20281 w 20281"/>
                <a:gd name="connsiteY5" fmla="*/ 6645 h 21600"/>
                <a:gd name="connsiteX6" fmla="*/ 15666 w 20281"/>
                <a:gd name="connsiteY6" fmla="*/ 9402 h 21600"/>
                <a:gd name="connsiteX7" fmla="*/ 16951 w 20281"/>
                <a:gd name="connsiteY7" fmla="*/ 11290 h 21600"/>
                <a:gd name="connsiteX8" fmla="*/ 15061 w 20281"/>
                <a:gd name="connsiteY8" fmla="*/ 12310 h 21600"/>
                <a:gd name="connsiteX9" fmla="*/ 17558 w 20281"/>
                <a:gd name="connsiteY9" fmla="*/ 15632 h 21600"/>
                <a:gd name="connsiteX10" fmla="*/ 13321 w 20281"/>
                <a:gd name="connsiteY10" fmla="*/ 14350 h 21600"/>
                <a:gd name="connsiteX11" fmla="*/ 13623 w 20281"/>
                <a:gd name="connsiteY11" fmla="*/ 17370 h 21600"/>
                <a:gd name="connsiteX12" fmla="*/ 10861 w 20281"/>
                <a:gd name="connsiteY12" fmla="*/ 15935 h 21600"/>
                <a:gd name="connsiteX13" fmla="*/ 10293 w 20281"/>
                <a:gd name="connsiteY13" fmla="*/ 18842 h 21600"/>
                <a:gd name="connsiteX14" fmla="*/ 8553 w 20281"/>
                <a:gd name="connsiteY14" fmla="*/ 17370 h 21600"/>
                <a:gd name="connsiteX15" fmla="*/ 7381 w 20281"/>
                <a:gd name="connsiteY15" fmla="*/ 19712 h 21600"/>
                <a:gd name="connsiteX16" fmla="*/ 6208 w 20281"/>
                <a:gd name="connsiteY16" fmla="*/ 18125 h 21600"/>
                <a:gd name="connsiteX17" fmla="*/ 3598 w 20281"/>
                <a:gd name="connsiteY17" fmla="*/ 21600 h 21600"/>
                <a:gd name="connsiteX18" fmla="*/ 3486 w 20281"/>
                <a:gd name="connsiteY18" fmla="*/ 18240 h 21600"/>
                <a:gd name="connsiteX19" fmla="*/ 2345 w 20281"/>
                <a:gd name="connsiteY19" fmla="*/ 21166 h 21600"/>
                <a:gd name="connsiteX20" fmla="*/ 2011 w 20281"/>
                <a:gd name="connsiteY20" fmla="*/ 15370 h 21600"/>
                <a:gd name="connsiteX21" fmla="*/ 0 w 20281"/>
                <a:gd name="connsiteY21" fmla="*/ 14581 h 21600"/>
                <a:gd name="connsiteX22" fmla="*/ 2616 w 20281"/>
                <a:gd name="connsiteY22" fmla="*/ 11592 h 21600"/>
                <a:gd name="connsiteX23" fmla="*/ 1553 w 20281"/>
                <a:gd name="connsiteY23" fmla="*/ 8597 h 21600"/>
                <a:gd name="connsiteX24" fmla="*/ 4053 w 20281"/>
                <a:gd name="connsiteY24" fmla="*/ 7817 h 21600"/>
                <a:gd name="connsiteX25" fmla="*/ 5438 w 20281"/>
                <a:gd name="connsiteY25" fmla="*/ 4067 h 21600"/>
                <a:gd name="connsiteX26" fmla="*/ 7231 w 20281"/>
                <a:gd name="connsiteY26" fmla="*/ 6382 h 21600"/>
                <a:gd name="connsiteX27" fmla="*/ 7384 w 20281"/>
                <a:gd name="connsiteY27" fmla="*/ 2598 h 21600"/>
                <a:gd name="connsiteX28" fmla="*/ 10124 w 20281"/>
                <a:gd name="connsiteY28" fmla="*/ 5339 h 21600"/>
                <a:gd name="connsiteX0" fmla="*/ 10124 w 20281"/>
                <a:gd name="connsiteY0" fmla="*/ 5339 h 21600"/>
                <a:gd name="connsiteX1" fmla="*/ 13471 w 20281"/>
                <a:gd name="connsiteY1" fmla="*/ 0 h 21600"/>
                <a:gd name="connsiteX2" fmla="*/ 13206 w 20281"/>
                <a:gd name="connsiteY2" fmla="*/ 5777 h 21600"/>
                <a:gd name="connsiteX3" fmla="*/ 16688 w 20281"/>
                <a:gd name="connsiteY3" fmla="*/ 3172 h 21600"/>
                <a:gd name="connsiteX4" fmla="*/ 15061 w 20281"/>
                <a:gd name="connsiteY4" fmla="*/ 6532 h 21600"/>
                <a:gd name="connsiteX5" fmla="*/ 20281 w 20281"/>
                <a:gd name="connsiteY5" fmla="*/ 6645 h 21600"/>
                <a:gd name="connsiteX6" fmla="*/ 15666 w 20281"/>
                <a:gd name="connsiteY6" fmla="*/ 9402 h 21600"/>
                <a:gd name="connsiteX7" fmla="*/ 16951 w 20281"/>
                <a:gd name="connsiteY7" fmla="*/ 11290 h 21600"/>
                <a:gd name="connsiteX8" fmla="*/ 15061 w 20281"/>
                <a:gd name="connsiteY8" fmla="*/ 12310 h 21600"/>
                <a:gd name="connsiteX9" fmla="*/ 17558 w 20281"/>
                <a:gd name="connsiteY9" fmla="*/ 15632 h 21600"/>
                <a:gd name="connsiteX10" fmla="*/ 13321 w 20281"/>
                <a:gd name="connsiteY10" fmla="*/ 14350 h 21600"/>
                <a:gd name="connsiteX11" fmla="*/ 13623 w 20281"/>
                <a:gd name="connsiteY11" fmla="*/ 17370 h 21600"/>
                <a:gd name="connsiteX12" fmla="*/ 10861 w 20281"/>
                <a:gd name="connsiteY12" fmla="*/ 15935 h 21600"/>
                <a:gd name="connsiteX13" fmla="*/ 10293 w 20281"/>
                <a:gd name="connsiteY13" fmla="*/ 18842 h 21600"/>
                <a:gd name="connsiteX14" fmla="*/ 8553 w 20281"/>
                <a:gd name="connsiteY14" fmla="*/ 17370 h 21600"/>
                <a:gd name="connsiteX15" fmla="*/ 7381 w 20281"/>
                <a:gd name="connsiteY15" fmla="*/ 19712 h 21600"/>
                <a:gd name="connsiteX16" fmla="*/ 6208 w 20281"/>
                <a:gd name="connsiteY16" fmla="*/ 18125 h 21600"/>
                <a:gd name="connsiteX17" fmla="*/ 3598 w 20281"/>
                <a:gd name="connsiteY17" fmla="*/ 21600 h 21600"/>
                <a:gd name="connsiteX18" fmla="*/ 3486 w 20281"/>
                <a:gd name="connsiteY18" fmla="*/ 18240 h 21600"/>
                <a:gd name="connsiteX19" fmla="*/ 2345 w 20281"/>
                <a:gd name="connsiteY19" fmla="*/ 21166 h 21600"/>
                <a:gd name="connsiteX20" fmla="*/ 2011 w 20281"/>
                <a:gd name="connsiteY20" fmla="*/ 15370 h 21600"/>
                <a:gd name="connsiteX21" fmla="*/ 0 w 20281"/>
                <a:gd name="connsiteY21" fmla="*/ 14581 h 21600"/>
                <a:gd name="connsiteX22" fmla="*/ 2616 w 20281"/>
                <a:gd name="connsiteY22" fmla="*/ 11592 h 21600"/>
                <a:gd name="connsiteX23" fmla="*/ 1553 w 20281"/>
                <a:gd name="connsiteY23" fmla="*/ 8597 h 21600"/>
                <a:gd name="connsiteX24" fmla="*/ 4053 w 20281"/>
                <a:gd name="connsiteY24" fmla="*/ 7817 h 21600"/>
                <a:gd name="connsiteX25" fmla="*/ 5438 w 20281"/>
                <a:gd name="connsiteY25" fmla="*/ 4067 h 21600"/>
                <a:gd name="connsiteX26" fmla="*/ 7231 w 20281"/>
                <a:gd name="connsiteY26" fmla="*/ 6382 h 21600"/>
                <a:gd name="connsiteX27" fmla="*/ 8333 w 20281"/>
                <a:gd name="connsiteY27" fmla="*/ 2120 h 21600"/>
                <a:gd name="connsiteX28" fmla="*/ 10124 w 20281"/>
                <a:gd name="connsiteY28" fmla="*/ 5339 h 21600"/>
                <a:gd name="connsiteX0" fmla="*/ 10124 w 20281"/>
                <a:gd name="connsiteY0" fmla="*/ 5339 h 21600"/>
                <a:gd name="connsiteX1" fmla="*/ 13471 w 20281"/>
                <a:gd name="connsiteY1" fmla="*/ 0 h 21600"/>
                <a:gd name="connsiteX2" fmla="*/ 13206 w 20281"/>
                <a:gd name="connsiteY2" fmla="*/ 5777 h 21600"/>
                <a:gd name="connsiteX3" fmla="*/ 16688 w 20281"/>
                <a:gd name="connsiteY3" fmla="*/ 3172 h 21600"/>
                <a:gd name="connsiteX4" fmla="*/ 15061 w 20281"/>
                <a:gd name="connsiteY4" fmla="*/ 6532 h 21600"/>
                <a:gd name="connsiteX5" fmla="*/ 20281 w 20281"/>
                <a:gd name="connsiteY5" fmla="*/ 6645 h 21600"/>
                <a:gd name="connsiteX6" fmla="*/ 15666 w 20281"/>
                <a:gd name="connsiteY6" fmla="*/ 9402 h 21600"/>
                <a:gd name="connsiteX7" fmla="*/ 16951 w 20281"/>
                <a:gd name="connsiteY7" fmla="*/ 11290 h 21600"/>
                <a:gd name="connsiteX8" fmla="*/ 15061 w 20281"/>
                <a:gd name="connsiteY8" fmla="*/ 12310 h 21600"/>
                <a:gd name="connsiteX9" fmla="*/ 17558 w 20281"/>
                <a:gd name="connsiteY9" fmla="*/ 15632 h 21600"/>
                <a:gd name="connsiteX10" fmla="*/ 13321 w 20281"/>
                <a:gd name="connsiteY10" fmla="*/ 14350 h 21600"/>
                <a:gd name="connsiteX11" fmla="*/ 13623 w 20281"/>
                <a:gd name="connsiteY11" fmla="*/ 17370 h 21600"/>
                <a:gd name="connsiteX12" fmla="*/ 10861 w 20281"/>
                <a:gd name="connsiteY12" fmla="*/ 15935 h 21600"/>
                <a:gd name="connsiteX13" fmla="*/ 10293 w 20281"/>
                <a:gd name="connsiteY13" fmla="*/ 18842 h 21600"/>
                <a:gd name="connsiteX14" fmla="*/ 8553 w 20281"/>
                <a:gd name="connsiteY14" fmla="*/ 17370 h 21600"/>
                <a:gd name="connsiteX15" fmla="*/ 7381 w 20281"/>
                <a:gd name="connsiteY15" fmla="*/ 19712 h 21600"/>
                <a:gd name="connsiteX16" fmla="*/ 6208 w 20281"/>
                <a:gd name="connsiteY16" fmla="*/ 18125 h 21600"/>
                <a:gd name="connsiteX17" fmla="*/ 3598 w 20281"/>
                <a:gd name="connsiteY17" fmla="*/ 21600 h 21600"/>
                <a:gd name="connsiteX18" fmla="*/ 3486 w 20281"/>
                <a:gd name="connsiteY18" fmla="*/ 18240 h 21600"/>
                <a:gd name="connsiteX19" fmla="*/ 2345 w 20281"/>
                <a:gd name="connsiteY19" fmla="*/ 21166 h 21600"/>
                <a:gd name="connsiteX20" fmla="*/ 1700 w 20281"/>
                <a:gd name="connsiteY20" fmla="*/ 16514 h 21600"/>
                <a:gd name="connsiteX21" fmla="*/ 0 w 20281"/>
                <a:gd name="connsiteY21" fmla="*/ 14581 h 21600"/>
                <a:gd name="connsiteX22" fmla="*/ 2616 w 20281"/>
                <a:gd name="connsiteY22" fmla="*/ 11592 h 21600"/>
                <a:gd name="connsiteX23" fmla="*/ 1553 w 20281"/>
                <a:gd name="connsiteY23" fmla="*/ 8597 h 21600"/>
                <a:gd name="connsiteX24" fmla="*/ 4053 w 20281"/>
                <a:gd name="connsiteY24" fmla="*/ 7817 h 21600"/>
                <a:gd name="connsiteX25" fmla="*/ 5438 w 20281"/>
                <a:gd name="connsiteY25" fmla="*/ 4067 h 21600"/>
                <a:gd name="connsiteX26" fmla="*/ 7231 w 20281"/>
                <a:gd name="connsiteY26" fmla="*/ 6382 h 21600"/>
                <a:gd name="connsiteX27" fmla="*/ 8333 w 20281"/>
                <a:gd name="connsiteY27" fmla="*/ 2120 h 21600"/>
                <a:gd name="connsiteX28" fmla="*/ 10124 w 20281"/>
                <a:gd name="connsiteY28" fmla="*/ 5339 h 21600"/>
                <a:gd name="connsiteX0" fmla="*/ 10124 w 20281"/>
                <a:gd name="connsiteY0" fmla="*/ 5339 h 21600"/>
                <a:gd name="connsiteX1" fmla="*/ 13471 w 20281"/>
                <a:gd name="connsiteY1" fmla="*/ 0 h 21600"/>
                <a:gd name="connsiteX2" fmla="*/ 13206 w 20281"/>
                <a:gd name="connsiteY2" fmla="*/ 5777 h 21600"/>
                <a:gd name="connsiteX3" fmla="*/ 16688 w 20281"/>
                <a:gd name="connsiteY3" fmla="*/ 3172 h 21600"/>
                <a:gd name="connsiteX4" fmla="*/ 15061 w 20281"/>
                <a:gd name="connsiteY4" fmla="*/ 6532 h 21600"/>
                <a:gd name="connsiteX5" fmla="*/ 20281 w 20281"/>
                <a:gd name="connsiteY5" fmla="*/ 6645 h 21600"/>
                <a:gd name="connsiteX6" fmla="*/ 15666 w 20281"/>
                <a:gd name="connsiteY6" fmla="*/ 9402 h 21600"/>
                <a:gd name="connsiteX7" fmla="*/ 16951 w 20281"/>
                <a:gd name="connsiteY7" fmla="*/ 11290 h 21600"/>
                <a:gd name="connsiteX8" fmla="*/ 15061 w 20281"/>
                <a:gd name="connsiteY8" fmla="*/ 12310 h 21600"/>
                <a:gd name="connsiteX9" fmla="*/ 17558 w 20281"/>
                <a:gd name="connsiteY9" fmla="*/ 15632 h 21600"/>
                <a:gd name="connsiteX10" fmla="*/ 13321 w 20281"/>
                <a:gd name="connsiteY10" fmla="*/ 14350 h 21600"/>
                <a:gd name="connsiteX11" fmla="*/ 13623 w 20281"/>
                <a:gd name="connsiteY11" fmla="*/ 17370 h 21600"/>
                <a:gd name="connsiteX12" fmla="*/ 10861 w 20281"/>
                <a:gd name="connsiteY12" fmla="*/ 15935 h 21600"/>
                <a:gd name="connsiteX13" fmla="*/ 10293 w 20281"/>
                <a:gd name="connsiteY13" fmla="*/ 18842 h 21600"/>
                <a:gd name="connsiteX14" fmla="*/ 8553 w 20281"/>
                <a:gd name="connsiteY14" fmla="*/ 17370 h 21600"/>
                <a:gd name="connsiteX15" fmla="*/ 7381 w 20281"/>
                <a:gd name="connsiteY15" fmla="*/ 19712 h 21600"/>
                <a:gd name="connsiteX16" fmla="*/ 6208 w 20281"/>
                <a:gd name="connsiteY16" fmla="*/ 18125 h 21600"/>
                <a:gd name="connsiteX17" fmla="*/ 3598 w 20281"/>
                <a:gd name="connsiteY17" fmla="*/ 21600 h 21600"/>
                <a:gd name="connsiteX18" fmla="*/ 3486 w 20281"/>
                <a:gd name="connsiteY18" fmla="*/ 18240 h 21600"/>
                <a:gd name="connsiteX19" fmla="*/ 2345 w 20281"/>
                <a:gd name="connsiteY19" fmla="*/ 21166 h 21600"/>
                <a:gd name="connsiteX20" fmla="*/ 1700 w 20281"/>
                <a:gd name="connsiteY20" fmla="*/ 16514 h 21600"/>
                <a:gd name="connsiteX21" fmla="*/ 0 w 20281"/>
                <a:gd name="connsiteY21" fmla="*/ 14581 h 21600"/>
                <a:gd name="connsiteX22" fmla="*/ 2150 w 20281"/>
                <a:gd name="connsiteY22" fmla="*/ 10248 h 21600"/>
                <a:gd name="connsiteX23" fmla="*/ 1553 w 20281"/>
                <a:gd name="connsiteY23" fmla="*/ 8597 h 21600"/>
                <a:gd name="connsiteX24" fmla="*/ 4053 w 20281"/>
                <a:gd name="connsiteY24" fmla="*/ 7817 h 21600"/>
                <a:gd name="connsiteX25" fmla="*/ 5438 w 20281"/>
                <a:gd name="connsiteY25" fmla="*/ 4067 h 21600"/>
                <a:gd name="connsiteX26" fmla="*/ 7231 w 20281"/>
                <a:gd name="connsiteY26" fmla="*/ 6382 h 21600"/>
                <a:gd name="connsiteX27" fmla="*/ 8333 w 20281"/>
                <a:gd name="connsiteY27" fmla="*/ 2120 h 21600"/>
                <a:gd name="connsiteX28" fmla="*/ 10124 w 20281"/>
                <a:gd name="connsiteY28" fmla="*/ 5339 h 21600"/>
                <a:gd name="connsiteX0" fmla="*/ 10124 w 20281"/>
                <a:gd name="connsiteY0" fmla="*/ 5339 h 21600"/>
                <a:gd name="connsiteX1" fmla="*/ 13471 w 20281"/>
                <a:gd name="connsiteY1" fmla="*/ 0 h 21600"/>
                <a:gd name="connsiteX2" fmla="*/ 13206 w 20281"/>
                <a:gd name="connsiteY2" fmla="*/ 5777 h 21600"/>
                <a:gd name="connsiteX3" fmla="*/ 16688 w 20281"/>
                <a:gd name="connsiteY3" fmla="*/ 3172 h 21600"/>
                <a:gd name="connsiteX4" fmla="*/ 15061 w 20281"/>
                <a:gd name="connsiteY4" fmla="*/ 6532 h 21600"/>
                <a:gd name="connsiteX5" fmla="*/ 20281 w 20281"/>
                <a:gd name="connsiteY5" fmla="*/ 6645 h 21600"/>
                <a:gd name="connsiteX6" fmla="*/ 15666 w 20281"/>
                <a:gd name="connsiteY6" fmla="*/ 9402 h 21600"/>
                <a:gd name="connsiteX7" fmla="*/ 16951 w 20281"/>
                <a:gd name="connsiteY7" fmla="*/ 11290 h 21600"/>
                <a:gd name="connsiteX8" fmla="*/ 15061 w 20281"/>
                <a:gd name="connsiteY8" fmla="*/ 12310 h 21600"/>
                <a:gd name="connsiteX9" fmla="*/ 17558 w 20281"/>
                <a:gd name="connsiteY9" fmla="*/ 15632 h 21600"/>
                <a:gd name="connsiteX10" fmla="*/ 13321 w 20281"/>
                <a:gd name="connsiteY10" fmla="*/ 14350 h 21600"/>
                <a:gd name="connsiteX11" fmla="*/ 13623 w 20281"/>
                <a:gd name="connsiteY11" fmla="*/ 17370 h 21600"/>
                <a:gd name="connsiteX12" fmla="*/ 10861 w 20281"/>
                <a:gd name="connsiteY12" fmla="*/ 15935 h 21600"/>
                <a:gd name="connsiteX13" fmla="*/ 10293 w 20281"/>
                <a:gd name="connsiteY13" fmla="*/ 18842 h 21600"/>
                <a:gd name="connsiteX14" fmla="*/ 8553 w 20281"/>
                <a:gd name="connsiteY14" fmla="*/ 17370 h 21600"/>
                <a:gd name="connsiteX15" fmla="*/ 7381 w 20281"/>
                <a:gd name="connsiteY15" fmla="*/ 19712 h 21600"/>
                <a:gd name="connsiteX16" fmla="*/ 6208 w 20281"/>
                <a:gd name="connsiteY16" fmla="*/ 18125 h 21600"/>
                <a:gd name="connsiteX17" fmla="*/ 3598 w 20281"/>
                <a:gd name="connsiteY17" fmla="*/ 21600 h 21600"/>
                <a:gd name="connsiteX18" fmla="*/ 3486 w 20281"/>
                <a:gd name="connsiteY18" fmla="*/ 18240 h 21600"/>
                <a:gd name="connsiteX19" fmla="*/ 2345 w 20281"/>
                <a:gd name="connsiteY19" fmla="*/ 21166 h 21600"/>
                <a:gd name="connsiteX20" fmla="*/ 1700 w 20281"/>
                <a:gd name="connsiteY20" fmla="*/ 16514 h 21600"/>
                <a:gd name="connsiteX21" fmla="*/ 0 w 20281"/>
                <a:gd name="connsiteY21" fmla="*/ 14581 h 21600"/>
                <a:gd name="connsiteX22" fmla="*/ 2150 w 20281"/>
                <a:gd name="connsiteY22" fmla="*/ 10248 h 21600"/>
                <a:gd name="connsiteX23" fmla="*/ 1456 w 20281"/>
                <a:gd name="connsiteY23" fmla="*/ 7264 h 21600"/>
                <a:gd name="connsiteX24" fmla="*/ 4053 w 20281"/>
                <a:gd name="connsiteY24" fmla="*/ 7817 h 21600"/>
                <a:gd name="connsiteX25" fmla="*/ 5438 w 20281"/>
                <a:gd name="connsiteY25" fmla="*/ 4067 h 21600"/>
                <a:gd name="connsiteX26" fmla="*/ 7231 w 20281"/>
                <a:gd name="connsiteY26" fmla="*/ 6382 h 21600"/>
                <a:gd name="connsiteX27" fmla="*/ 8333 w 20281"/>
                <a:gd name="connsiteY27" fmla="*/ 2120 h 21600"/>
                <a:gd name="connsiteX28" fmla="*/ 10124 w 20281"/>
                <a:gd name="connsiteY28" fmla="*/ 5339 h 21600"/>
                <a:gd name="connsiteX0" fmla="*/ 11263 w 21420"/>
                <a:gd name="connsiteY0" fmla="*/ 5339 h 21600"/>
                <a:gd name="connsiteX1" fmla="*/ 14610 w 21420"/>
                <a:gd name="connsiteY1" fmla="*/ 0 h 21600"/>
                <a:gd name="connsiteX2" fmla="*/ 14345 w 21420"/>
                <a:gd name="connsiteY2" fmla="*/ 5777 h 21600"/>
                <a:gd name="connsiteX3" fmla="*/ 17827 w 21420"/>
                <a:gd name="connsiteY3" fmla="*/ 3172 h 21600"/>
                <a:gd name="connsiteX4" fmla="*/ 16200 w 21420"/>
                <a:gd name="connsiteY4" fmla="*/ 6532 h 21600"/>
                <a:gd name="connsiteX5" fmla="*/ 21420 w 21420"/>
                <a:gd name="connsiteY5" fmla="*/ 6645 h 21600"/>
                <a:gd name="connsiteX6" fmla="*/ 16805 w 21420"/>
                <a:gd name="connsiteY6" fmla="*/ 9402 h 21600"/>
                <a:gd name="connsiteX7" fmla="*/ 18090 w 21420"/>
                <a:gd name="connsiteY7" fmla="*/ 11290 h 21600"/>
                <a:gd name="connsiteX8" fmla="*/ 16200 w 21420"/>
                <a:gd name="connsiteY8" fmla="*/ 12310 h 21600"/>
                <a:gd name="connsiteX9" fmla="*/ 18697 w 21420"/>
                <a:gd name="connsiteY9" fmla="*/ 15632 h 21600"/>
                <a:gd name="connsiteX10" fmla="*/ 14460 w 21420"/>
                <a:gd name="connsiteY10" fmla="*/ 14350 h 21600"/>
                <a:gd name="connsiteX11" fmla="*/ 14762 w 21420"/>
                <a:gd name="connsiteY11" fmla="*/ 17370 h 21600"/>
                <a:gd name="connsiteX12" fmla="*/ 12000 w 21420"/>
                <a:gd name="connsiteY12" fmla="*/ 15935 h 21600"/>
                <a:gd name="connsiteX13" fmla="*/ 11432 w 21420"/>
                <a:gd name="connsiteY13" fmla="*/ 18842 h 21600"/>
                <a:gd name="connsiteX14" fmla="*/ 9692 w 21420"/>
                <a:gd name="connsiteY14" fmla="*/ 17370 h 21600"/>
                <a:gd name="connsiteX15" fmla="*/ 8520 w 21420"/>
                <a:gd name="connsiteY15" fmla="*/ 19712 h 21600"/>
                <a:gd name="connsiteX16" fmla="*/ 7347 w 21420"/>
                <a:gd name="connsiteY16" fmla="*/ 18125 h 21600"/>
                <a:gd name="connsiteX17" fmla="*/ 4737 w 21420"/>
                <a:gd name="connsiteY17" fmla="*/ 21600 h 21600"/>
                <a:gd name="connsiteX18" fmla="*/ 4625 w 21420"/>
                <a:gd name="connsiteY18" fmla="*/ 18240 h 21600"/>
                <a:gd name="connsiteX19" fmla="*/ 3484 w 21420"/>
                <a:gd name="connsiteY19" fmla="*/ 21166 h 21600"/>
                <a:gd name="connsiteX20" fmla="*/ 2839 w 21420"/>
                <a:gd name="connsiteY20" fmla="*/ 16514 h 21600"/>
                <a:gd name="connsiteX21" fmla="*/ 0 w 21420"/>
                <a:gd name="connsiteY21" fmla="*/ 14760 h 21600"/>
                <a:gd name="connsiteX22" fmla="*/ 3289 w 21420"/>
                <a:gd name="connsiteY22" fmla="*/ 10248 h 21600"/>
                <a:gd name="connsiteX23" fmla="*/ 2595 w 21420"/>
                <a:gd name="connsiteY23" fmla="*/ 7264 h 21600"/>
                <a:gd name="connsiteX24" fmla="*/ 5192 w 21420"/>
                <a:gd name="connsiteY24" fmla="*/ 7817 h 21600"/>
                <a:gd name="connsiteX25" fmla="*/ 6577 w 21420"/>
                <a:gd name="connsiteY25" fmla="*/ 4067 h 21600"/>
                <a:gd name="connsiteX26" fmla="*/ 8370 w 21420"/>
                <a:gd name="connsiteY26" fmla="*/ 6382 h 21600"/>
                <a:gd name="connsiteX27" fmla="*/ 9472 w 21420"/>
                <a:gd name="connsiteY27" fmla="*/ 2120 h 21600"/>
                <a:gd name="connsiteX28" fmla="*/ 11263 w 21420"/>
                <a:gd name="connsiteY28" fmla="*/ 5339 h 21600"/>
                <a:gd name="connsiteX0" fmla="*/ 12421 w 22578"/>
                <a:gd name="connsiteY0" fmla="*/ 5339 h 21600"/>
                <a:gd name="connsiteX1" fmla="*/ 15768 w 22578"/>
                <a:gd name="connsiteY1" fmla="*/ 0 h 21600"/>
                <a:gd name="connsiteX2" fmla="*/ 15503 w 22578"/>
                <a:gd name="connsiteY2" fmla="*/ 5777 h 21600"/>
                <a:gd name="connsiteX3" fmla="*/ 18985 w 22578"/>
                <a:gd name="connsiteY3" fmla="*/ 3172 h 21600"/>
                <a:gd name="connsiteX4" fmla="*/ 17358 w 22578"/>
                <a:gd name="connsiteY4" fmla="*/ 6532 h 21600"/>
                <a:gd name="connsiteX5" fmla="*/ 22578 w 22578"/>
                <a:gd name="connsiteY5" fmla="*/ 6645 h 21600"/>
                <a:gd name="connsiteX6" fmla="*/ 17963 w 22578"/>
                <a:gd name="connsiteY6" fmla="*/ 9402 h 21600"/>
                <a:gd name="connsiteX7" fmla="*/ 19248 w 22578"/>
                <a:gd name="connsiteY7" fmla="*/ 11290 h 21600"/>
                <a:gd name="connsiteX8" fmla="*/ 17358 w 22578"/>
                <a:gd name="connsiteY8" fmla="*/ 12310 h 21600"/>
                <a:gd name="connsiteX9" fmla="*/ 19855 w 22578"/>
                <a:gd name="connsiteY9" fmla="*/ 15632 h 21600"/>
                <a:gd name="connsiteX10" fmla="*/ 15618 w 22578"/>
                <a:gd name="connsiteY10" fmla="*/ 14350 h 21600"/>
                <a:gd name="connsiteX11" fmla="*/ 15920 w 22578"/>
                <a:gd name="connsiteY11" fmla="*/ 17370 h 21600"/>
                <a:gd name="connsiteX12" fmla="*/ 13158 w 22578"/>
                <a:gd name="connsiteY12" fmla="*/ 15935 h 21600"/>
                <a:gd name="connsiteX13" fmla="*/ 12590 w 22578"/>
                <a:gd name="connsiteY13" fmla="*/ 18842 h 21600"/>
                <a:gd name="connsiteX14" fmla="*/ 10850 w 22578"/>
                <a:gd name="connsiteY14" fmla="*/ 17370 h 21600"/>
                <a:gd name="connsiteX15" fmla="*/ 9678 w 22578"/>
                <a:gd name="connsiteY15" fmla="*/ 19712 h 21600"/>
                <a:gd name="connsiteX16" fmla="*/ 8505 w 22578"/>
                <a:gd name="connsiteY16" fmla="*/ 18125 h 21600"/>
                <a:gd name="connsiteX17" fmla="*/ 5895 w 22578"/>
                <a:gd name="connsiteY17" fmla="*/ 21600 h 21600"/>
                <a:gd name="connsiteX18" fmla="*/ 5783 w 22578"/>
                <a:gd name="connsiteY18" fmla="*/ 18240 h 21600"/>
                <a:gd name="connsiteX19" fmla="*/ 4642 w 22578"/>
                <a:gd name="connsiteY19" fmla="*/ 21166 h 21600"/>
                <a:gd name="connsiteX20" fmla="*/ 3997 w 22578"/>
                <a:gd name="connsiteY20" fmla="*/ 16514 h 21600"/>
                <a:gd name="connsiteX21" fmla="*/ 0 w 22578"/>
                <a:gd name="connsiteY21" fmla="*/ 15936 h 21600"/>
                <a:gd name="connsiteX22" fmla="*/ 4447 w 22578"/>
                <a:gd name="connsiteY22" fmla="*/ 10248 h 21600"/>
                <a:gd name="connsiteX23" fmla="*/ 3753 w 22578"/>
                <a:gd name="connsiteY23" fmla="*/ 7264 h 21600"/>
                <a:gd name="connsiteX24" fmla="*/ 6350 w 22578"/>
                <a:gd name="connsiteY24" fmla="*/ 7817 h 21600"/>
                <a:gd name="connsiteX25" fmla="*/ 7735 w 22578"/>
                <a:gd name="connsiteY25" fmla="*/ 4067 h 21600"/>
                <a:gd name="connsiteX26" fmla="*/ 9528 w 22578"/>
                <a:gd name="connsiteY26" fmla="*/ 6382 h 21600"/>
                <a:gd name="connsiteX27" fmla="*/ 10630 w 22578"/>
                <a:gd name="connsiteY27" fmla="*/ 2120 h 21600"/>
                <a:gd name="connsiteX28" fmla="*/ 12421 w 22578"/>
                <a:gd name="connsiteY28" fmla="*/ 5339 h 21600"/>
                <a:gd name="connsiteX0" fmla="*/ 12421 w 22578"/>
                <a:gd name="connsiteY0" fmla="*/ 5339 h 22225"/>
                <a:gd name="connsiteX1" fmla="*/ 15768 w 22578"/>
                <a:gd name="connsiteY1" fmla="*/ 0 h 22225"/>
                <a:gd name="connsiteX2" fmla="*/ 15503 w 22578"/>
                <a:gd name="connsiteY2" fmla="*/ 5777 h 22225"/>
                <a:gd name="connsiteX3" fmla="*/ 18985 w 22578"/>
                <a:gd name="connsiteY3" fmla="*/ 3172 h 22225"/>
                <a:gd name="connsiteX4" fmla="*/ 17358 w 22578"/>
                <a:gd name="connsiteY4" fmla="*/ 6532 h 22225"/>
                <a:gd name="connsiteX5" fmla="*/ 22578 w 22578"/>
                <a:gd name="connsiteY5" fmla="*/ 6645 h 22225"/>
                <a:gd name="connsiteX6" fmla="*/ 17963 w 22578"/>
                <a:gd name="connsiteY6" fmla="*/ 9402 h 22225"/>
                <a:gd name="connsiteX7" fmla="*/ 19248 w 22578"/>
                <a:gd name="connsiteY7" fmla="*/ 11290 h 22225"/>
                <a:gd name="connsiteX8" fmla="*/ 17358 w 22578"/>
                <a:gd name="connsiteY8" fmla="*/ 12310 h 22225"/>
                <a:gd name="connsiteX9" fmla="*/ 19855 w 22578"/>
                <a:gd name="connsiteY9" fmla="*/ 15632 h 22225"/>
                <a:gd name="connsiteX10" fmla="*/ 15618 w 22578"/>
                <a:gd name="connsiteY10" fmla="*/ 14350 h 22225"/>
                <a:gd name="connsiteX11" fmla="*/ 15920 w 22578"/>
                <a:gd name="connsiteY11" fmla="*/ 17370 h 22225"/>
                <a:gd name="connsiteX12" fmla="*/ 13158 w 22578"/>
                <a:gd name="connsiteY12" fmla="*/ 15935 h 22225"/>
                <a:gd name="connsiteX13" fmla="*/ 12590 w 22578"/>
                <a:gd name="connsiteY13" fmla="*/ 18842 h 22225"/>
                <a:gd name="connsiteX14" fmla="*/ 10850 w 22578"/>
                <a:gd name="connsiteY14" fmla="*/ 17370 h 22225"/>
                <a:gd name="connsiteX15" fmla="*/ 9678 w 22578"/>
                <a:gd name="connsiteY15" fmla="*/ 19712 h 22225"/>
                <a:gd name="connsiteX16" fmla="*/ 8505 w 22578"/>
                <a:gd name="connsiteY16" fmla="*/ 18125 h 22225"/>
                <a:gd name="connsiteX17" fmla="*/ 5895 w 22578"/>
                <a:gd name="connsiteY17" fmla="*/ 21600 h 22225"/>
                <a:gd name="connsiteX18" fmla="*/ 5783 w 22578"/>
                <a:gd name="connsiteY18" fmla="*/ 18240 h 22225"/>
                <a:gd name="connsiteX19" fmla="*/ 4108 w 22578"/>
                <a:gd name="connsiteY19" fmla="*/ 22225 h 22225"/>
                <a:gd name="connsiteX20" fmla="*/ 3997 w 22578"/>
                <a:gd name="connsiteY20" fmla="*/ 16514 h 22225"/>
                <a:gd name="connsiteX21" fmla="*/ 0 w 22578"/>
                <a:gd name="connsiteY21" fmla="*/ 15936 h 22225"/>
                <a:gd name="connsiteX22" fmla="*/ 4447 w 22578"/>
                <a:gd name="connsiteY22" fmla="*/ 10248 h 22225"/>
                <a:gd name="connsiteX23" fmla="*/ 3753 w 22578"/>
                <a:gd name="connsiteY23" fmla="*/ 7264 h 22225"/>
                <a:gd name="connsiteX24" fmla="*/ 6350 w 22578"/>
                <a:gd name="connsiteY24" fmla="*/ 7817 h 22225"/>
                <a:gd name="connsiteX25" fmla="*/ 7735 w 22578"/>
                <a:gd name="connsiteY25" fmla="*/ 4067 h 22225"/>
                <a:gd name="connsiteX26" fmla="*/ 9528 w 22578"/>
                <a:gd name="connsiteY26" fmla="*/ 6382 h 22225"/>
                <a:gd name="connsiteX27" fmla="*/ 10630 w 22578"/>
                <a:gd name="connsiteY27" fmla="*/ 2120 h 22225"/>
                <a:gd name="connsiteX28" fmla="*/ 12421 w 22578"/>
                <a:gd name="connsiteY28" fmla="*/ 5339 h 22225"/>
                <a:gd name="connsiteX0" fmla="*/ 12421 w 22578"/>
                <a:gd name="connsiteY0" fmla="*/ 5339 h 22225"/>
                <a:gd name="connsiteX1" fmla="*/ 15768 w 22578"/>
                <a:gd name="connsiteY1" fmla="*/ 0 h 22225"/>
                <a:gd name="connsiteX2" fmla="*/ 15503 w 22578"/>
                <a:gd name="connsiteY2" fmla="*/ 5777 h 22225"/>
                <a:gd name="connsiteX3" fmla="*/ 18985 w 22578"/>
                <a:gd name="connsiteY3" fmla="*/ 3172 h 22225"/>
                <a:gd name="connsiteX4" fmla="*/ 17358 w 22578"/>
                <a:gd name="connsiteY4" fmla="*/ 6532 h 22225"/>
                <a:gd name="connsiteX5" fmla="*/ 22578 w 22578"/>
                <a:gd name="connsiteY5" fmla="*/ 6645 h 22225"/>
                <a:gd name="connsiteX6" fmla="*/ 17963 w 22578"/>
                <a:gd name="connsiteY6" fmla="*/ 9402 h 22225"/>
                <a:gd name="connsiteX7" fmla="*/ 19248 w 22578"/>
                <a:gd name="connsiteY7" fmla="*/ 11290 h 22225"/>
                <a:gd name="connsiteX8" fmla="*/ 17358 w 22578"/>
                <a:gd name="connsiteY8" fmla="*/ 12310 h 22225"/>
                <a:gd name="connsiteX9" fmla="*/ 19855 w 22578"/>
                <a:gd name="connsiteY9" fmla="*/ 15632 h 22225"/>
                <a:gd name="connsiteX10" fmla="*/ 15618 w 22578"/>
                <a:gd name="connsiteY10" fmla="*/ 14350 h 22225"/>
                <a:gd name="connsiteX11" fmla="*/ 15920 w 22578"/>
                <a:gd name="connsiteY11" fmla="*/ 17370 h 22225"/>
                <a:gd name="connsiteX12" fmla="*/ 13158 w 22578"/>
                <a:gd name="connsiteY12" fmla="*/ 15935 h 22225"/>
                <a:gd name="connsiteX13" fmla="*/ 12590 w 22578"/>
                <a:gd name="connsiteY13" fmla="*/ 18842 h 22225"/>
                <a:gd name="connsiteX14" fmla="*/ 10850 w 22578"/>
                <a:gd name="connsiteY14" fmla="*/ 17370 h 22225"/>
                <a:gd name="connsiteX15" fmla="*/ 9678 w 22578"/>
                <a:gd name="connsiteY15" fmla="*/ 19712 h 22225"/>
                <a:gd name="connsiteX16" fmla="*/ 8505 w 22578"/>
                <a:gd name="connsiteY16" fmla="*/ 18125 h 22225"/>
                <a:gd name="connsiteX17" fmla="*/ 6954 w 22578"/>
                <a:gd name="connsiteY17" fmla="*/ 21066 h 22225"/>
                <a:gd name="connsiteX18" fmla="*/ 5783 w 22578"/>
                <a:gd name="connsiteY18" fmla="*/ 18240 h 22225"/>
                <a:gd name="connsiteX19" fmla="*/ 4108 w 22578"/>
                <a:gd name="connsiteY19" fmla="*/ 22225 h 22225"/>
                <a:gd name="connsiteX20" fmla="*/ 3997 w 22578"/>
                <a:gd name="connsiteY20" fmla="*/ 16514 h 22225"/>
                <a:gd name="connsiteX21" fmla="*/ 0 w 22578"/>
                <a:gd name="connsiteY21" fmla="*/ 15936 h 22225"/>
                <a:gd name="connsiteX22" fmla="*/ 4447 w 22578"/>
                <a:gd name="connsiteY22" fmla="*/ 10248 h 22225"/>
                <a:gd name="connsiteX23" fmla="*/ 3753 w 22578"/>
                <a:gd name="connsiteY23" fmla="*/ 7264 h 22225"/>
                <a:gd name="connsiteX24" fmla="*/ 6350 w 22578"/>
                <a:gd name="connsiteY24" fmla="*/ 7817 h 22225"/>
                <a:gd name="connsiteX25" fmla="*/ 7735 w 22578"/>
                <a:gd name="connsiteY25" fmla="*/ 4067 h 22225"/>
                <a:gd name="connsiteX26" fmla="*/ 9528 w 22578"/>
                <a:gd name="connsiteY26" fmla="*/ 6382 h 22225"/>
                <a:gd name="connsiteX27" fmla="*/ 10630 w 22578"/>
                <a:gd name="connsiteY27" fmla="*/ 2120 h 22225"/>
                <a:gd name="connsiteX28" fmla="*/ 12421 w 22578"/>
                <a:gd name="connsiteY28" fmla="*/ 5339 h 22225"/>
                <a:gd name="connsiteX0" fmla="*/ 12421 w 20801"/>
                <a:gd name="connsiteY0" fmla="*/ 5339 h 22225"/>
                <a:gd name="connsiteX1" fmla="*/ 15768 w 20801"/>
                <a:gd name="connsiteY1" fmla="*/ 0 h 22225"/>
                <a:gd name="connsiteX2" fmla="*/ 15503 w 20801"/>
                <a:gd name="connsiteY2" fmla="*/ 5777 h 22225"/>
                <a:gd name="connsiteX3" fmla="*/ 18985 w 20801"/>
                <a:gd name="connsiteY3" fmla="*/ 3172 h 22225"/>
                <a:gd name="connsiteX4" fmla="*/ 17358 w 20801"/>
                <a:gd name="connsiteY4" fmla="*/ 6532 h 22225"/>
                <a:gd name="connsiteX5" fmla="*/ 20801 w 20801"/>
                <a:gd name="connsiteY5" fmla="*/ 6159 h 22225"/>
                <a:gd name="connsiteX6" fmla="*/ 17963 w 20801"/>
                <a:gd name="connsiteY6" fmla="*/ 9402 h 22225"/>
                <a:gd name="connsiteX7" fmla="*/ 19248 w 20801"/>
                <a:gd name="connsiteY7" fmla="*/ 11290 h 22225"/>
                <a:gd name="connsiteX8" fmla="*/ 17358 w 20801"/>
                <a:gd name="connsiteY8" fmla="*/ 12310 h 22225"/>
                <a:gd name="connsiteX9" fmla="*/ 19855 w 20801"/>
                <a:gd name="connsiteY9" fmla="*/ 15632 h 22225"/>
                <a:gd name="connsiteX10" fmla="*/ 15618 w 20801"/>
                <a:gd name="connsiteY10" fmla="*/ 14350 h 22225"/>
                <a:gd name="connsiteX11" fmla="*/ 15920 w 20801"/>
                <a:gd name="connsiteY11" fmla="*/ 17370 h 22225"/>
                <a:gd name="connsiteX12" fmla="*/ 13158 w 20801"/>
                <a:gd name="connsiteY12" fmla="*/ 15935 h 22225"/>
                <a:gd name="connsiteX13" fmla="*/ 12590 w 20801"/>
                <a:gd name="connsiteY13" fmla="*/ 18842 h 22225"/>
                <a:gd name="connsiteX14" fmla="*/ 10850 w 20801"/>
                <a:gd name="connsiteY14" fmla="*/ 17370 h 22225"/>
                <a:gd name="connsiteX15" fmla="*/ 9678 w 20801"/>
                <a:gd name="connsiteY15" fmla="*/ 19712 h 22225"/>
                <a:gd name="connsiteX16" fmla="*/ 8505 w 20801"/>
                <a:gd name="connsiteY16" fmla="*/ 18125 h 22225"/>
                <a:gd name="connsiteX17" fmla="*/ 6954 w 20801"/>
                <a:gd name="connsiteY17" fmla="*/ 21066 h 22225"/>
                <a:gd name="connsiteX18" fmla="*/ 5783 w 20801"/>
                <a:gd name="connsiteY18" fmla="*/ 18240 h 22225"/>
                <a:gd name="connsiteX19" fmla="*/ 4108 w 20801"/>
                <a:gd name="connsiteY19" fmla="*/ 22225 h 22225"/>
                <a:gd name="connsiteX20" fmla="*/ 3997 w 20801"/>
                <a:gd name="connsiteY20" fmla="*/ 16514 h 22225"/>
                <a:gd name="connsiteX21" fmla="*/ 0 w 20801"/>
                <a:gd name="connsiteY21" fmla="*/ 15936 h 22225"/>
                <a:gd name="connsiteX22" fmla="*/ 4447 w 20801"/>
                <a:gd name="connsiteY22" fmla="*/ 10248 h 22225"/>
                <a:gd name="connsiteX23" fmla="*/ 3753 w 20801"/>
                <a:gd name="connsiteY23" fmla="*/ 7264 h 22225"/>
                <a:gd name="connsiteX24" fmla="*/ 6350 w 20801"/>
                <a:gd name="connsiteY24" fmla="*/ 7817 h 22225"/>
                <a:gd name="connsiteX25" fmla="*/ 7735 w 20801"/>
                <a:gd name="connsiteY25" fmla="*/ 4067 h 22225"/>
                <a:gd name="connsiteX26" fmla="*/ 9528 w 20801"/>
                <a:gd name="connsiteY26" fmla="*/ 6382 h 22225"/>
                <a:gd name="connsiteX27" fmla="*/ 10630 w 20801"/>
                <a:gd name="connsiteY27" fmla="*/ 2120 h 22225"/>
                <a:gd name="connsiteX28" fmla="*/ 12421 w 20801"/>
                <a:gd name="connsiteY28" fmla="*/ 5339 h 22225"/>
                <a:gd name="connsiteX0" fmla="*/ 12421 w 20801"/>
                <a:gd name="connsiteY0" fmla="*/ 5339 h 22225"/>
                <a:gd name="connsiteX1" fmla="*/ 15768 w 20801"/>
                <a:gd name="connsiteY1" fmla="*/ 0 h 22225"/>
                <a:gd name="connsiteX2" fmla="*/ 15503 w 20801"/>
                <a:gd name="connsiteY2" fmla="*/ 5777 h 22225"/>
                <a:gd name="connsiteX3" fmla="*/ 18985 w 20801"/>
                <a:gd name="connsiteY3" fmla="*/ 3172 h 22225"/>
                <a:gd name="connsiteX4" fmla="*/ 17358 w 20801"/>
                <a:gd name="connsiteY4" fmla="*/ 6532 h 22225"/>
                <a:gd name="connsiteX5" fmla="*/ 20801 w 20801"/>
                <a:gd name="connsiteY5" fmla="*/ 6159 h 22225"/>
                <a:gd name="connsiteX6" fmla="*/ 17963 w 20801"/>
                <a:gd name="connsiteY6" fmla="*/ 9402 h 22225"/>
                <a:gd name="connsiteX7" fmla="*/ 19248 w 20801"/>
                <a:gd name="connsiteY7" fmla="*/ 11290 h 22225"/>
                <a:gd name="connsiteX8" fmla="*/ 17358 w 20801"/>
                <a:gd name="connsiteY8" fmla="*/ 12310 h 22225"/>
                <a:gd name="connsiteX9" fmla="*/ 19855 w 20801"/>
                <a:gd name="connsiteY9" fmla="*/ 15632 h 22225"/>
                <a:gd name="connsiteX10" fmla="*/ 15618 w 20801"/>
                <a:gd name="connsiteY10" fmla="*/ 14350 h 22225"/>
                <a:gd name="connsiteX11" fmla="*/ 15920 w 20801"/>
                <a:gd name="connsiteY11" fmla="*/ 17370 h 22225"/>
                <a:gd name="connsiteX12" fmla="*/ 13158 w 20801"/>
                <a:gd name="connsiteY12" fmla="*/ 15935 h 22225"/>
                <a:gd name="connsiteX13" fmla="*/ 12590 w 20801"/>
                <a:gd name="connsiteY13" fmla="*/ 18842 h 22225"/>
                <a:gd name="connsiteX14" fmla="*/ 10850 w 20801"/>
                <a:gd name="connsiteY14" fmla="*/ 17370 h 22225"/>
                <a:gd name="connsiteX15" fmla="*/ 9678 w 20801"/>
                <a:gd name="connsiteY15" fmla="*/ 19712 h 22225"/>
                <a:gd name="connsiteX16" fmla="*/ 8505 w 20801"/>
                <a:gd name="connsiteY16" fmla="*/ 18125 h 22225"/>
                <a:gd name="connsiteX17" fmla="*/ 7143 w 20801"/>
                <a:gd name="connsiteY17" fmla="*/ 21365 h 22225"/>
                <a:gd name="connsiteX18" fmla="*/ 5783 w 20801"/>
                <a:gd name="connsiteY18" fmla="*/ 18240 h 22225"/>
                <a:gd name="connsiteX19" fmla="*/ 4108 w 20801"/>
                <a:gd name="connsiteY19" fmla="*/ 22225 h 22225"/>
                <a:gd name="connsiteX20" fmla="*/ 3997 w 20801"/>
                <a:gd name="connsiteY20" fmla="*/ 16514 h 22225"/>
                <a:gd name="connsiteX21" fmla="*/ 0 w 20801"/>
                <a:gd name="connsiteY21" fmla="*/ 15936 h 22225"/>
                <a:gd name="connsiteX22" fmla="*/ 4447 w 20801"/>
                <a:gd name="connsiteY22" fmla="*/ 10248 h 22225"/>
                <a:gd name="connsiteX23" fmla="*/ 3753 w 20801"/>
                <a:gd name="connsiteY23" fmla="*/ 7264 h 22225"/>
                <a:gd name="connsiteX24" fmla="*/ 6350 w 20801"/>
                <a:gd name="connsiteY24" fmla="*/ 7817 h 22225"/>
                <a:gd name="connsiteX25" fmla="*/ 7735 w 20801"/>
                <a:gd name="connsiteY25" fmla="*/ 4067 h 22225"/>
                <a:gd name="connsiteX26" fmla="*/ 9528 w 20801"/>
                <a:gd name="connsiteY26" fmla="*/ 6382 h 22225"/>
                <a:gd name="connsiteX27" fmla="*/ 10630 w 20801"/>
                <a:gd name="connsiteY27" fmla="*/ 2120 h 22225"/>
                <a:gd name="connsiteX28" fmla="*/ 12421 w 20801"/>
                <a:gd name="connsiteY28" fmla="*/ 5339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801" h="22225">
                  <a:moveTo>
                    <a:pt x="12421" y="5339"/>
                  </a:moveTo>
                  <a:lnTo>
                    <a:pt x="15768" y="0"/>
                  </a:lnTo>
                  <a:cubicBezTo>
                    <a:pt x="15680" y="1926"/>
                    <a:pt x="15591" y="3851"/>
                    <a:pt x="15503" y="5777"/>
                  </a:cubicBezTo>
                  <a:lnTo>
                    <a:pt x="18985" y="3172"/>
                  </a:lnTo>
                  <a:lnTo>
                    <a:pt x="17358" y="6532"/>
                  </a:lnTo>
                  <a:lnTo>
                    <a:pt x="20801" y="6159"/>
                  </a:lnTo>
                  <a:lnTo>
                    <a:pt x="17963" y="9402"/>
                  </a:lnTo>
                  <a:lnTo>
                    <a:pt x="19248" y="11290"/>
                  </a:lnTo>
                  <a:lnTo>
                    <a:pt x="17358" y="12310"/>
                  </a:lnTo>
                  <a:lnTo>
                    <a:pt x="19855" y="15632"/>
                  </a:lnTo>
                  <a:lnTo>
                    <a:pt x="15618" y="14350"/>
                  </a:lnTo>
                  <a:cubicBezTo>
                    <a:pt x="15719" y="15357"/>
                    <a:pt x="15819" y="16363"/>
                    <a:pt x="15920" y="17370"/>
                  </a:cubicBezTo>
                  <a:lnTo>
                    <a:pt x="13158" y="15935"/>
                  </a:lnTo>
                  <a:lnTo>
                    <a:pt x="12590" y="18842"/>
                  </a:lnTo>
                  <a:lnTo>
                    <a:pt x="10850" y="17370"/>
                  </a:lnTo>
                  <a:lnTo>
                    <a:pt x="9678" y="19712"/>
                  </a:lnTo>
                  <a:lnTo>
                    <a:pt x="8505" y="18125"/>
                  </a:lnTo>
                  <a:lnTo>
                    <a:pt x="7143" y="21365"/>
                  </a:lnTo>
                  <a:cubicBezTo>
                    <a:pt x="7106" y="20245"/>
                    <a:pt x="5820" y="19360"/>
                    <a:pt x="5783" y="18240"/>
                  </a:cubicBezTo>
                  <a:lnTo>
                    <a:pt x="4108" y="22225"/>
                  </a:lnTo>
                  <a:cubicBezTo>
                    <a:pt x="3997" y="20293"/>
                    <a:pt x="4108" y="18446"/>
                    <a:pt x="3997" y="16514"/>
                  </a:cubicBezTo>
                  <a:lnTo>
                    <a:pt x="0" y="15936"/>
                  </a:lnTo>
                  <a:lnTo>
                    <a:pt x="4447" y="10248"/>
                  </a:lnTo>
                  <a:lnTo>
                    <a:pt x="3753" y="7264"/>
                  </a:lnTo>
                  <a:lnTo>
                    <a:pt x="6350" y="7817"/>
                  </a:lnTo>
                  <a:lnTo>
                    <a:pt x="7735" y="4067"/>
                  </a:lnTo>
                  <a:lnTo>
                    <a:pt x="9528" y="6382"/>
                  </a:lnTo>
                  <a:lnTo>
                    <a:pt x="10630" y="2120"/>
                  </a:lnTo>
                  <a:lnTo>
                    <a:pt x="12421" y="5339"/>
                  </a:lnTo>
                  <a:close/>
                </a:path>
              </a:pathLst>
            </a:cu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2803212" y="1420945"/>
              <a:ext cx="6704720" cy="754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smtClean="0">
                  <a:solidFill>
                    <a:schemeClr val="tx1"/>
                  </a:solidFill>
                  <a:latin typeface="HGS創英角ﾎﾟｯﾌﾟ体" panose="040B0A00000000000000" pitchFamily="50" charset="-128"/>
                  <a:ea typeface="HGS創英角ﾎﾟｯﾌﾟ体" panose="040B0A00000000000000" pitchFamily="50" charset="-128"/>
                </a:rPr>
                <a:t>「稼いでのし上がれ！」</a:t>
              </a:r>
              <a:endParaRPr kumimoji="1" lang="ja-JP" altLang="en-US" sz="3200" b="1">
                <a:solidFill>
                  <a:schemeClr val="tx1"/>
                </a:solidFill>
                <a:latin typeface="HGS創英角ﾎﾟｯﾌﾟ体" panose="040B0A00000000000000" pitchFamily="50" charset="-128"/>
                <a:ea typeface="HGS創英角ﾎﾟｯﾌﾟ体" panose="040B0A00000000000000" pitchFamily="50" charset="-128"/>
              </a:endParaRPr>
            </a:p>
          </p:txBody>
        </p:sp>
      </p:grpSp>
      <p:pic>
        <p:nvPicPr>
          <p:cNvPr id="137" name="図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737" y="2282883"/>
            <a:ext cx="3732015" cy="4211018"/>
          </a:xfrm>
          <a:prstGeom prst="rect">
            <a:avLst/>
          </a:prstGeom>
        </p:spPr>
      </p:pic>
      <p:sp>
        <p:nvSpPr>
          <p:cNvPr id="136" name="正方形/長方形 135"/>
          <p:cNvSpPr/>
          <p:nvPr/>
        </p:nvSpPr>
        <p:spPr>
          <a:xfrm rot="20795261">
            <a:off x="6999983" y="5302395"/>
            <a:ext cx="5098384" cy="538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smtClean="0">
                <a:solidFill>
                  <a:srgbClr val="FF0000"/>
                </a:solidFill>
                <a:latin typeface="HGS創英角ﾎﾟｯﾌﾟ体" panose="040B0A00000000000000" pitchFamily="50" charset="-128"/>
                <a:ea typeface="HGS創英角ﾎﾟｯﾌﾟ体" panose="040B0A00000000000000" pitchFamily="50" charset="-128"/>
              </a:rPr>
              <a:t>お金を稼いで</a:t>
            </a:r>
            <a:r>
              <a:rPr lang="en-US" altLang="ja-JP" sz="2800" b="1" smtClean="0">
                <a:solidFill>
                  <a:srgbClr val="FF0000"/>
                </a:solidFill>
                <a:latin typeface="HGS創英角ﾎﾟｯﾌﾟ体" panose="040B0A00000000000000" pitchFamily="50" charset="-128"/>
                <a:ea typeface="HGS創英角ﾎﾟｯﾌﾟ体" panose="040B0A00000000000000" pitchFamily="50" charset="-128"/>
              </a:rPr>
              <a:t>1</a:t>
            </a:r>
            <a:r>
              <a:rPr lang="ja-JP" altLang="en-US" sz="2800" b="1">
                <a:solidFill>
                  <a:srgbClr val="FF0000"/>
                </a:solidFill>
                <a:latin typeface="HGS創英角ﾎﾟｯﾌﾟ体" panose="040B0A00000000000000" pitchFamily="50" charset="-128"/>
                <a:ea typeface="HGS創英角ﾎﾟｯﾌﾟ体" panose="040B0A00000000000000" pitchFamily="50" charset="-128"/>
              </a:rPr>
              <a:t>位</a:t>
            </a:r>
            <a:r>
              <a:rPr lang="ja-JP" altLang="en-US" sz="2800" b="1" smtClean="0">
                <a:solidFill>
                  <a:srgbClr val="FF0000"/>
                </a:solidFill>
                <a:latin typeface="HGS創英角ﾎﾟｯﾌﾟ体" panose="040B0A00000000000000" pitchFamily="50" charset="-128"/>
                <a:ea typeface="HGS創英角ﾎﾟｯﾌﾟ体" panose="040B0A00000000000000" pitchFamily="50" charset="-128"/>
              </a:rPr>
              <a:t>を目指せ！</a:t>
            </a:r>
            <a:endParaRPr kumimoji="1" lang="ja-JP" altLang="en-US" sz="2800" b="1">
              <a:solidFill>
                <a:srgbClr val="FF0000"/>
              </a:solidFill>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187158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p:cTn id="7" dur="750" fill="hold"/>
                                        <p:tgtEl>
                                          <p:spTgt spid="138"/>
                                        </p:tgtEl>
                                        <p:attrNameLst>
                                          <p:attrName>ppt_w</p:attrName>
                                        </p:attrNameLst>
                                      </p:cBhvr>
                                      <p:tavLst>
                                        <p:tav tm="0">
                                          <p:val>
                                            <p:fltVal val="0"/>
                                          </p:val>
                                        </p:tav>
                                        <p:tav tm="100000">
                                          <p:val>
                                            <p:strVal val="#ppt_w"/>
                                          </p:val>
                                        </p:tav>
                                      </p:tavLst>
                                    </p:anim>
                                    <p:anim calcmode="lin" valueType="num">
                                      <p:cBhvr>
                                        <p:cTn id="8" dur="750" fill="hold"/>
                                        <p:tgtEl>
                                          <p:spTgt spid="138"/>
                                        </p:tgtEl>
                                        <p:attrNameLst>
                                          <p:attrName>ppt_h</p:attrName>
                                        </p:attrNameLst>
                                      </p:cBhvr>
                                      <p:tavLst>
                                        <p:tav tm="0">
                                          <p:val>
                                            <p:fltVal val="0"/>
                                          </p:val>
                                        </p:tav>
                                        <p:tav tm="100000">
                                          <p:val>
                                            <p:strVal val="#ppt_h"/>
                                          </p:val>
                                        </p:tav>
                                      </p:tavLst>
                                    </p:anim>
                                    <p:animEffect transition="in" filter="fade">
                                      <p:cBhvr>
                                        <p:cTn id="9" dur="750"/>
                                        <p:tgtEl>
                                          <p:spTgt spid="13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2"/>
                                        </p:tgtEl>
                                        <p:attrNameLst>
                                          <p:attrName>style.visibility</p:attrName>
                                        </p:attrNameLst>
                                      </p:cBhvr>
                                      <p:to>
                                        <p:strVal val="visible"/>
                                      </p:to>
                                    </p:set>
                                    <p:animEffect transition="in" filter="fade">
                                      <p:cBhvr>
                                        <p:cTn id="14" dur="1000"/>
                                        <p:tgtEl>
                                          <p:spTgt spid="132"/>
                                        </p:tgtEl>
                                      </p:cBhvr>
                                    </p:animEffect>
                                  </p:childTnLst>
                                </p:cTn>
                              </p:par>
                              <p:par>
                                <p:cTn id="15" presetID="2" presetClass="entr" presetSubtype="4" fill="hold" grpId="0" nodeType="withEffect">
                                  <p:stCondLst>
                                    <p:cond delay="450"/>
                                  </p:stCondLst>
                                  <p:childTnLst>
                                    <p:set>
                                      <p:cBhvr>
                                        <p:cTn id="16" dur="1" fill="hold">
                                          <p:stCondLst>
                                            <p:cond delay="0"/>
                                          </p:stCondLst>
                                        </p:cTn>
                                        <p:tgtEl>
                                          <p:spTgt spid="135"/>
                                        </p:tgtEl>
                                        <p:attrNameLst>
                                          <p:attrName>style.visibility</p:attrName>
                                        </p:attrNameLst>
                                      </p:cBhvr>
                                      <p:to>
                                        <p:strVal val="visible"/>
                                      </p:to>
                                    </p:set>
                                    <p:anim calcmode="lin" valueType="num">
                                      <p:cBhvr additive="base">
                                        <p:cTn id="17" dur="500" fill="hold"/>
                                        <p:tgtEl>
                                          <p:spTgt spid="135"/>
                                        </p:tgtEl>
                                        <p:attrNameLst>
                                          <p:attrName>ppt_x</p:attrName>
                                        </p:attrNameLst>
                                      </p:cBhvr>
                                      <p:tavLst>
                                        <p:tav tm="0">
                                          <p:val>
                                            <p:strVal val="#ppt_x"/>
                                          </p:val>
                                        </p:tav>
                                        <p:tav tm="100000">
                                          <p:val>
                                            <p:strVal val="#ppt_x"/>
                                          </p:val>
                                        </p:tav>
                                      </p:tavLst>
                                    </p:anim>
                                    <p:anim calcmode="lin" valueType="num">
                                      <p:cBhvr additive="base">
                                        <p:cTn id="18" dur="500" fill="hold"/>
                                        <p:tgtEl>
                                          <p:spTgt spid="135"/>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wipe(left)">
                                      <p:cBhvr>
                                        <p:cTn id="22" dur="500"/>
                                        <p:tgtEl>
                                          <p:spTgt spid="134"/>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37"/>
                                        </p:tgtEl>
                                        <p:attrNameLst>
                                          <p:attrName>style.visibility</p:attrName>
                                        </p:attrNameLst>
                                      </p:cBhvr>
                                      <p:to>
                                        <p:strVal val="visible"/>
                                      </p:to>
                                    </p:set>
                                    <p:anim calcmode="lin" valueType="num">
                                      <p:cBhvr>
                                        <p:cTn id="26" dur="500" fill="hold"/>
                                        <p:tgtEl>
                                          <p:spTgt spid="137"/>
                                        </p:tgtEl>
                                        <p:attrNameLst>
                                          <p:attrName>ppt_w</p:attrName>
                                        </p:attrNameLst>
                                      </p:cBhvr>
                                      <p:tavLst>
                                        <p:tav tm="0">
                                          <p:val>
                                            <p:fltVal val="0"/>
                                          </p:val>
                                        </p:tav>
                                        <p:tav tm="100000">
                                          <p:val>
                                            <p:strVal val="#ppt_w"/>
                                          </p:val>
                                        </p:tav>
                                      </p:tavLst>
                                    </p:anim>
                                    <p:anim calcmode="lin" valueType="num">
                                      <p:cBhvr>
                                        <p:cTn id="27" dur="500" fill="hold"/>
                                        <p:tgtEl>
                                          <p:spTgt spid="137"/>
                                        </p:tgtEl>
                                        <p:attrNameLst>
                                          <p:attrName>ppt_h</p:attrName>
                                        </p:attrNameLst>
                                      </p:cBhvr>
                                      <p:tavLst>
                                        <p:tav tm="0">
                                          <p:val>
                                            <p:fltVal val="0"/>
                                          </p:val>
                                        </p:tav>
                                        <p:tav tm="100000">
                                          <p:val>
                                            <p:strVal val="#ppt_h"/>
                                          </p:val>
                                        </p:tav>
                                      </p:tavLst>
                                    </p:anim>
                                    <p:animEffect transition="in" filter="fade">
                                      <p:cBhvr>
                                        <p:cTn id="28" dur="500"/>
                                        <p:tgtEl>
                                          <p:spTgt spid="137"/>
                                        </p:tgtEl>
                                      </p:cBhvr>
                                    </p:animEffect>
                                  </p:childTnLst>
                                </p:cTn>
                              </p:par>
                            </p:childTnLst>
                          </p:cTn>
                        </p:par>
                        <p:par>
                          <p:cTn id="29" fill="hold">
                            <p:stCondLst>
                              <p:cond delay="2000"/>
                            </p:stCondLst>
                            <p:childTnLst>
                              <p:par>
                                <p:cTn id="30" presetID="2" presetClass="entr" presetSubtype="4" fill="hold" grpId="0" nodeType="afterEffect">
                                  <p:stCondLst>
                                    <p:cond delay="0"/>
                                  </p:stCondLst>
                                  <p:childTnLst>
                                    <p:set>
                                      <p:cBhvr>
                                        <p:cTn id="31" dur="1" fill="hold">
                                          <p:stCondLst>
                                            <p:cond delay="0"/>
                                          </p:stCondLst>
                                        </p:cTn>
                                        <p:tgtEl>
                                          <p:spTgt spid="136"/>
                                        </p:tgtEl>
                                        <p:attrNameLst>
                                          <p:attrName>style.visibility</p:attrName>
                                        </p:attrNameLst>
                                      </p:cBhvr>
                                      <p:to>
                                        <p:strVal val="visible"/>
                                      </p:to>
                                    </p:set>
                                    <p:anim calcmode="lin" valueType="num">
                                      <p:cBhvr additive="base">
                                        <p:cTn id="32" dur="500" fill="hold"/>
                                        <p:tgtEl>
                                          <p:spTgt spid="136"/>
                                        </p:tgtEl>
                                        <p:attrNameLst>
                                          <p:attrName>ppt_x</p:attrName>
                                        </p:attrNameLst>
                                      </p:cBhvr>
                                      <p:tavLst>
                                        <p:tav tm="0">
                                          <p:val>
                                            <p:strVal val="#ppt_x"/>
                                          </p:val>
                                        </p:tav>
                                        <p:tav tm="100000">
                                          <p:val>
                                            <p:strVal val="#ppt_x"/>
                                          </p:val>
                                        </p:tav>
                                      </p:tavLst>
                                    </p:anim>
                                    <p:anim calcmode="lin" valueType="num">
                                      <p:cBhvr additive="base">
                                        <p:cTn id="33"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4" grpId="0" animBg="1"/>
      <p:bldP spid="1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79418" y="1302327"/>
            <a:ext cx="8853055" cy="5195455"/>
          </a:xfrm>
          <a:prstGeom prst="rect">
            <a:avLst/>
          </a:prstGeom>
        </p:spPr>
      </p:pic>
      <p:sp>
        <p:nvSpPr>
          <p:cNvPr id="20" name="楕円 19"/>
          <p:cNvSpPr/>
          <p:nvPr/>
        </p:nvSpPr>
        <p:spPr>
          <a:xfrm rot="20255919">
            <a:off x="8933833" y="5093189"/>
            <a:ext cx="1568736" cy="1241128"/>
          </a:xfrm>
          <a:prstGeom prst="ellipse">
            <a:avLst/>
          </a:prstGeom>
          <a:solidFill>
            <a:srgbClr val="21FF8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74313" y="944609"/>
            <a:ext cx="10463263" cy="5912251"/>
          </a:xfrm>
          <a:prstGeom prst="rect">
            <a:avLst/>
          </a:prstGeom>
        </p:spPr>
      </p:pic>
      <p:sp>
        <p:nvSpPr>
          <p:cNvPr id="2" name="正方形/長方形 1"/>
          <p:cNvSpPr/>
          <p:nvPr/>
        </p:nvSpPr>
        <p:spPr>
          <a:xfrm>
            <a:off x="3415779" y="57020"/>
            <a:ext cx="5004817" cy="88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smtClean="0">
                <a:solidFill>
                  <a:schemeClr val="tx1"/>
                </a:solidFill>
                <a:latin typeface="HGS創英角ﾎﾟｯﾌﾟ体" panose="040B0A00000000000000" pitchFamily="50" charset="-128"/>
                <a:ea typeface="HGS創英角ﾎﾟｯﾌﾟ体" panose="040B0A00000000000000" pitchFamily="50" charset="-128"/>
              </a:rPr>
              <a:t>ゲーム画面</a:t>
            </a:r>
            <a:endParaRPr kumimoji="1" lang="ja-JP" altLang="en-US" sz="4400" b="1">
              <a:solidFill>
                <a:schemeClr val="tx1"/>
              </a:solidFill>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7965" y="1577305"/>
            <a:ext cx="5780010" cy="369292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7122" y="4508221"/>
            <a:ext cx="1066802" cy="1524003"/>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84709" y="3150333"/>
            <a:ext cx="2039645" cy="2913779"/>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81939" y="4549972"/>
            <a:ext cx="1066802" cy="1524003"/>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29546" y="4540107"/>
            <a:ext cx="1066802" cy="1524003"/>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53831" y="4527264"/>
            <a:ext cx="1066802" cy="1524003"/>
          </a:xfrm>
          <a:prstGeom prst="rect">
            <a:avLst/>
          </a:prstGeom>
        </p:spPr>
      </p:pic>
      <p:pic>
        <p:nvPicPr>
          <p:cNvPr id="13" name="図 12"/>
          <p:cNvPicPr>
            <a:picLocks noChangeAspect="1"/>
          </p:cNvPicPr>
          <p:nvPr/>
        </p:nvPicPr>
        <p:blipFill>
          <a:blip r:embed="rId11"/>
          <a:stretch>
            <a:fillRect/>
          </a:stretch>
        </p:blipFill>
        <p:spPr>
          <a:xfrm>
            <a:off x="1740528" y="1468832"/>
            <a:ext cx="602809" cy="596658"/>
          </a:xfrm>
          <a:prstGeom prst="rect">
            <a:avLst/>
          </a:prstGeom>
        </p:spPr>
      </p:pic>
      <p:pic>
        <p:nvPicPr>
          <p:cNvPr id="14" name="図 13"/>
          <p:cNvPicPr>
            <a:picLocks noChangeAspect="1"/>
          </p:cNvPicPr>
          <p:nvPr/>
        </p:nvPicPr>
        <p:blipFill>
          <a:blip r:embed="rId12"/>
          <a:stretch>
            <a:fillRect/>
          </a:stretch>
        </p:blipFill>
        <p:spPr>
          <a:xfrm>
            <a:off x="1750053" y="1899706"/>
            <a:ext cx="712048" cy="664578"/>
          </a:xfrm>
          <a:prstGeom prst="rect">
            <a:avLst/>
          </a:prstGeom>
        </p:spPr>
      </p:pic>
      <p:pic>
        <p:nvPicPr>
          <p:cNvPr id="15" name="図 14"/>
          <p:cNvPicPr>
            <a:picLocks noChangeAspect="1"/>
          </p:cNvPicPr>
          <p:nvPr/>
        </p:nvPicPr>
        <p:blipFill>
          <a:blip r:embed="rId13"/>
          <a:stretch>
            <a:fillRect/>
          </a:stretch>
        </p:blipFill>
        <p:spPr>
          <a:xfrm>
            <a:off x="1750053" y="2404753"/>
            <a:ext cx="712048" cy="678141"/>
          </a:xfrm>
          <a:prstGeom prst="rect">
            <a:avLst/>
          </a:prstGeom>
        </p:spPr>
      </p:pic>
      <p:pic>
        <p:nvPicPr>
          <p:cNvPr id="16" name="図 15"/>
          <p:cNvPicPr>
            <a:picLocks noChangeAspect="1"/>
          </p:cNvPicPr>
          <p:nvPr/>
        </p:nvPicPr>
        <p:blipFill>
          <a:blip r:embed="rId14"/>
          <a:stretch>
            <a:fillRect/>
          </a:stretch>
        </p:blipFill>
        <p:spPr>
          <a:xfrm>
            <a:off x="1750053" y="2947749"/>
            <a:ext cx="667147" cy="640192"/>
          </a:xfrm>
          <a:prstGeom prst="rect">
            <a:avLst/>
          </a:prstGeom>
        </p:spPr>
      </p:pic>
      <p:pic>
        <p:nvPicPr>
          <p:cNvPr id="17" name="図 16"/>
          <p:cNvPicPr>
            <a:picLocks noChangeAspect="1"/>
          </p:cNvPicPr>
          <p:nvPr/>
        </p:nvPicPr>
        <p:blipFill>
          <a:blip r:embed="rId15"/>
          <a:stretch>
            <a:fillRect/>
          </a:stretch>
        </p:blipFill>
        <p:spPr>
          <a:xfrm>
            <a:off x="8972229" y="1468832"/>
            <a:ext cx="1205451" cy="1126590"/>
          </a:xfrm>
          <a:prstGeom prst="rect">
            <a:avLst/>
          </a:prstGeom>
        </p:spPr>
      </p:pic>
      <p:pic>
        <p:nvPicPr>
          <p:cNvPr id="18" name="図 17"/>
          <p:cNvPicPr>
            <a:picLocks noChangeAspect="1"/>
          </p:cNvPicPr>
          <p:nvPr/>
        </p:nvPicPr>
        <p:blipFill>
          <a:blip r:embed="rId16"/>
          <a:stretch>
            <a:fillRect/>
          </a:stretch>
        </p:blipFill>
        <p:spPr>
          <a:xfrm>
            <a:off x="9199733" y="3082894"/>
            <a:ext cx="904875" cy="942975"/>
          </a:xfrm>
          <a:prstGeom prst="rect">
            <a:avLst/>
          </a:prstGeom>
        </p:spPr>
      </p:pic>
      <p:pic>
        <p:nvPicPr>
          <p:cNvPr id="19" name="図 18"/>
          <p:cNvPicPr>
            <a:picLocks noChangeAspect="1"/>
          </p:cNvPicPr>
          <p:nvPr/>
        </p:nvPicPr>
        <p:blipFill>
          <a:blip r:embed="rId17"/>
          <a:stretch>
            <a:fillRect/>
          </a:stretch>
        </p:blipFill>
        <p:spPr>
          <a:xfrm>
            <a:off x="9022183" y="5358914"/>
            <a:ext cx="690486" cy="632408"/>
          </a:xfrm>
          <a:prstGeom prst="rect">
            <a:avLst/>
          </a:prstGeom>
        </p:spPr>
      </p:pic>
      <p:sp>
        <p:nvSpPr>
          <p:cNvPr id="21" name="正方形/長方形 20"/>
          <p:cNvSpPr/>
          <p:nvPr/>
        </p:nvSpPr>
        <p:spPr>
          <a:xfrm>
            <a:off x="9566998" y="5391462"/>
            <a:ext cx="846425"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b="1" smtClean="0">
                <a:solidFill>
                  <a:schemeClr val="tx1"/>
                </a:solidFill>
                <a:latin typeface="HGS創英角ﾎﾟｯﾌﾟ体" panose="040B0A00000000000000" pitchFamily="50" charset="-128"/>
                <a:ea typeface="HGS創英角ﾎﾟｯﾌﾟ体" panose="040B0A00000000000000" pitchFamily="50" charset="-128"/>
              </a:rPr>
              <a:t>×</a:t>
            </a:r>
            <a:r>
              <a:rPr lang="ja-JP" altLang="en-US" sz="2400" b="1" smtClean="0">
                <a:solidFill>
                  <a:schemeClr val="tx1"/>
                </a:solidFill>
                <a:latin typeface="HGS創英角ﾎﾟｯﾌﾟ体" panose="040B0A00000000000000" pitchFamily="50" charset="-128"/>
                <a:ea typeface="HGS創英角ﾎﾟｯﾌﾟ体" panose="040B0A00000000000000" pitchFamily="50" charset="-128"/>
              </a:rPr>
              <a:t>３</a:t>
            </a:r>
            <a:endParaRPr lang="en-US" altLang="ja-JP" sz="2400" b="1" smtClean="0">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22" name="正方形/長方形 21"/>
          <p:cNvSpPr/>
          <p:nvPr/>
        </p:nvSpPr>
        <p:spPr>
          <a:xfrm>
            <a:off x="9210626" y="3145782"/>
            <a:ext cx="846425"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b="1" smtClean="0">
                <a:solidFill>
                  <a:schemeClr val="tx1"/>
                </a:solidFill>
                <a:latin typeface="HGS創英角ﾎﾟｯﾌﾟ体" panose="040B0A00000000000000" pitchFamily="50" charset="-128"/>
                <a:ea typeface="HGS創英角ﾎﾟｯﾌﾟ体" panose="040B0A00000000000000" pitchFamily="50" charset="-128"/>
              </a:rPr>
              <a:t>１</a:t>
            </a:r>
            <a:r>
              <a:rPr lang="ja-JP" altLang="en-US" sz="2400" b="1">
                <a:solidFill>
                  <a:schemeClr val="tx1"/>
                </a:solidFill>
                <a:latin typeface="HGS創英角ﾎﾟｯﾌﾟ体" panose="040B0A00000000000000" pitchFamily="50" charset="-128"/>
                <a:ea typeface="HGS創英角ﾎﾟｯﾌﾟ体" panose="040B0A00000000000000" pitchFamily="50" charset="-128"/>
              </a:rPr>
              <a:t>０</a:t>
            </a:r>
            <a:endParaRPr lang="en-US" altLang="ja-JP" sz="2400" b="1" smtClean="0">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23" name="正方形/長方形 22"/>
          <p:cNvSpPr/>
          <p:nvPr/>
        </p:nvSpPr>
        <p:spPr>
          <a:xfrm>
            <a:off x="9143785" y="1869483"/>
            <a:ext cx="846425" cy="513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HGS創英角ﾎﾟｯﾌﾟ体" panose="040B0A00000000000000" pitchFamily="50" charset="-128"/>
                <a:ea typeface="HGS創英角ﾎﾟｯﾌﾟ体" panose="040B0A00000000000000" pitchFamily="50" charset="-128"/>
              </a:rPr>
              <a:t>５</a:t>
            </a:r>
            <a:endParaRPr lang="en-US" altLang="ja-JP" sz="2400" b="1" smtClean="0">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24" name="正方形/長方形 23"/>
          <p:cNvSpPr/>
          <p:nvPr/>
        </p:nvSpPr>
        <p:spPr>
          <a:xfrm>
            <a:off x="9356704" y="2170333"/>
            <a:ext cx="846425" cy="513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a:solidFill>
                  <a:schemeClr val="tx1"/>
                </a:solidFill>
                <a:latin typeface="HGS創英角ﾎﾟｯﾌﾟ体" panose="040B0A00000000000000" pitchFamily="50" charset="-128"/>
                <a:ea typeface="HGS創英角ﾎﾟｯﾌﾟ体" panose="040B0A00000000000000" pitchFamily="50" charset="-128"/>
              </a:rPr>
              <a:t>ターン</a:t>
            </a:r>
            <a:endParaRPr lang="en-US" altLang="ja-JP" sz="1600" b="1" smtClean="0">
              <a:solidFill>
                <a:schemeClr val="tx1"/>
              </a:solidFill>
              <a:latin typeface="HGS創英角ﾎﾟｯﾌﾟ体" panose="040B0A00000000000000" pitchFamily="50" charset="-128"/>
              <a:ea typeface="HGS創英角ﾎﾟｯﾌﾟ体" panose="040B0A00000000000000" pitchFamily="50" charset="-128"/>
            </a:endParaRPr>
          </a:p>
        </p:txBody>
      </p:sp>
      <p:pic>
        <p:nvPicPr>
          <p:cNvPr id="3" name="図 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23711" y="1386805"/>
            <a:ext cx="982615" cy="909583"/>
          </a:xfrm>
          <a:prstGeom prst="rect">
            <a:avLst/>
          </a:prstGeom>
          <a:effectLst>
            <a:glow rad="127000">
              <a:srgbClr val="FF0000">
                <a:alpha val="85000"/>
              </a:srgbClr>
            </a:glow>
          </a:effectLst>
        </p:spPr>
      </p:pic>
      <p:pic>
        <p:nvPicPr>
          <p:cNvPr id="4" name="図 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525055" y="1974251"/>
            <a:ext cx="816619" cy="816619"/>
          </a:xfrm>
          <a:prstGeom prst="rect">
            <a:avLst/>
          </a:prstGeom>
          <a:effectLst>
            <a:glow rad="127000">
              <a:srgbClr val="0070C0">
                <a:alpha val="85000"/>
              </a:srgbClr>
            </a:glow>
          </a:effectLst>
        </p:spPr>
      </p:pic>
      <p:pic>
        <p:nvPicPr>
          <p:cNvPr id="25" name="図 2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797732" y="1461173"/>
            <a:ext cx="816619" cy="816619"/>
          </a:xfrm>
          <a:prstGeom prst="rect">
            <a:avLst/>
          </a:prstGeom>
          <a:effectLst>
            <a:glow rad="127000">
              <a:srgbClr val="FFC000">
                <a:alpha val="85000"/>
              </a:srgbClr>
            </a:glow>
          </a:effectLst>
        </p:spPr>
      </p:pic>
      <p:pic>
        <p:nvPicPr>
          <p:cNvPr id="26" name="図 2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918187" y="2493647"/>
            <a:ext cx="1160479" cy="825111"/>
          </a:xfrm>
          <a:prstGeom prst="rect">
            <a:avLst/>
          </a:prstGeom>
          <a:effectLst>
            <a:glow rad="127000">
              <a:srgbClr val="FF0000">
                <a:alpha val="85000"/>
              </a:srgbClr>
            </a:glow>
          </a:effectLst>
        </p:spPr>
      </p:pic>
      <p:pic>
        <p:nvPicPr>
          <p:cNvPr id="27" name="図 2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794430" y="3133273"/>
            <a:ext cx="799057" cy="703842"/>
          </a:xfrm>
          <a:prstGeom prst="rect">
            <a:avLst/>
          </a:prstGeom>
          <a:effectLst>
            <a:glow rad="127000">
              <a:srgbClr val="0070C0">
                <a:alpha val="85000"/>
              </a:srgbClr>
            </a:glow>
          </a:effectLst>
        </p:spPr>
      </p:pic>
      <p:pic>
        <p:nvPicPr>
          <p:cNvPr id="28" name="図 2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393639" y="3571090"/>
            <a:ext cx="799057" cy="703842"/>
          </a:xfrm>
          <a:prstGeom prst="rect">
            <a:avLst/>
          </a:prstGeom>
          <a:effectLst>
            <a:glow rad="127000">
              <a:srgbClr val="FF0000">
                <a:alpha val="85000"/>
              </a:srgbClr>
            </a:glow>
          </a:effectLst>
        </p:spPr>
      </p:pic>
      <p:pic>
        <p:nvPicPr>
          <p:cNvPr id="30" name="図 2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75549" y="1891983"/>
            <a:ext cx="1377986" cy="877646"/>
          </a:xfrm>
          <a:prstGeom prst="rect">
            <a:avLst/>
          </a:prstGeom>
          <a:effectLst>
            <a:glow rad="127000">
              <a:srgbClr val="21FF85">
                <a:alpha val="85000"/>
              </a:srgbClr>
            </a:glow>
          </a:effectLst>
        </p:spPr>
      </p:pic>
      <p:pic>
        <p:nvPicPr>
          <p:cNvPr id="31" name="図 3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031640" y="3397168"/>
            <a:ext cx="1377986" cy="877646"/>
          </a:xfrm>
          <a:prstGeom prst="rect">
            <a:avLst/>
          </a:prstGeom>
          <a:effectLst>
            <a:glow rad="127000">
              <a:srgbClr val="FFC000">
                <a:alpha val="85000"/>
              </a:srgbClr>
            </a:glow>
          </a:effectLst>
        </p:spPr>
      </p:pic>
      <p:sp>
        <p:nvSpPr>
          <p:cNvPr id="32" name="下矢印 31"/>
          <p:cNvSpPr/>
          <p:nvPr/>
        </p:nvSpPr>
        <p:spPr>
          <a:xfrm rot="4217942">
            <a:off x="3751711" y="4990026"/>
            <a:ext cx="571500" cy="624164"/>
          </a:xfrm>
          <a:prstGeom prst="downArrow">
            <a:avLst/>
          </a:prstGeom>
          <a:solidFill>
            <a:schemeClr val="bg1">
              <a:alpha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rot="20817170">
            <a:off x="808461" y="781888"/>
            <a:ext cx="2066767" cy="5388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a:solidFill>
                  <a:srgbClr val="FF0000"/>
                </a:solidFill>
                <a:latin typeface="HGS創英角ﾎﾟｯﾌﾟ体" panose="040B0A00000000000000" pitchFamily="50" charset="-128"/>
                <a:ea typeface="HGS創英角ﾎﾟｯﾌﾟ体" panose="040B0A00000000000000" pitchFamily="50" charset="-128"/>
              </a:rPr>
              <a:t>4</a:t>
            </a:r>
            <a:r>
              <a:rPr lang="ja-JP" altLang="en-US" sz="2800" b="1">
                <a:solidFill>
                  <a:srgbClr val="FF0000"/>
                </a:solidFill>
                <a:latin typeface="HGS創英角ﾎﾟｯﾌﾟ体" panose="040B0A00000000000000" pitchFamily="50" charset="-128"/>
                <a:ea typeface="HGS創英角ﾎﾟｯﾌﾟ体" panose="040B0A00000000000000" pitchFamily="50" charset="-128"/>
              </a:rPr>
              <a:t>人対戦</a:t>
            </a:r>
            <a:endParaRPr kumimoji="1" lang="ja-JP" altLang="en-US" sz="2800" b="1">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34" name="正方形/長方形 33"/>
          <p:cNvSpPr/>
          <p:nvPr/>
        </p:nvSpPr>
        <p:spPr>
          <a:xfrm rot="20817170">
            <a:off x="9539213" y="570261"/>
            <a:ext cx="2066767" cy="5388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smtClean="0">
                <a:solidFill>
                  <a:srgbClr val="FF0000"/>
                </a:solidFill>
                <a:latin typeface="HGS創英角ﾎﾟｯﾌﾟ体" panose="040B0A00000000000000" pitchFamily="50" charset="-128"/>
                <a:ea typeface="HGS創英角ﾎﾟｯﾌﾟ体" panose="040B0A00000000000000" pitchFamily="50" charset="-128"/>
              </a:rPr>
              <a:t>ターン</a:t>
            </a:r>
            <a:r>
              <a:rPr lang="ja-JP" altLang="en-US" sz="2800" b="1">
                <a:solidFill>
                  <a:srgbClr val="FF0000"/>
                </a:solidFill>
                <a:latin typeface="HGS創英角ﾎﾟｯﾌﾟ体" panose="040B0A00000000000000" pitchFamily="50" charset="-128"/>
                <a:ea typeface="HGS創英角ﾎﾟｯﾌﾟ体" panose="040B0A00000000000000" pitchFamily="50" charset="-128"/>
              </a:rPr>
              <a:t>制</a:t>
            </a:r>
            <a:endParaRPr kumimoji="1" lang="ja-JP" altLang="en-US" sz="2800" b="1">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35" name="正方形/長方形 34"/>
          <p:cNvSpPr/>
          <p:nvPr/>
        </p:nvSpPr>
        <p:spPr>
          <a:xfrm rot="20817170">
            <a:off x="9941566" y="2593514"/>
            <a:ext cx="2066767" cy="5388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smtClean="0">
                <a:solidFill>
                  <a:srgbClr val="FF0000"/>
                </a:solidFill>
                <a:latin typeface="HGS創英角ﾎﾟｯﾌﾟ体" panose="040B0A00000000000000" pitchFamily="50" charset="-128"/>
                <a:ea typeface="HGS創英角ﾎﾟｯﾌﾟ体" panose="040B0A00000000000000" pitchFamily="50" charset="-128"/>
              </a:rPr>
              <a:t>制限</a:t>
            </a:r>
            <a:r>
              <a:rPr lang="ja-JP" altLang="en-US" sz="2800" b="1">
                <a:solidFill>
                  <a:srgbClr val="FF0000"/>
                </a:solidFill>
                <a:latin typeface="HGS創英角ﾎﾟｯﾌﾟ体" panose="040B0A00000000000000" pitchFamily="50" charset="-128"/>
                <a:ea typeface="HGS創英角ﾎﾟｯﾌﾟ体" panose="040B0A00000000000000" pitchFamily="50" charset="-128"/>
              </a:rPr>
              <a:t>時間</a:t>
            </a:r>
            <a:endParaRPr kumimoji="1" lang="ja-JP" altLang="en-US" sz="2800" b="1">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36" name="正方形/長方形 35"/>
          <p:cNvSpPr/>
          <p:nvPr/>
        </p:nvSpPr>
        <p:spPr>
          <a:xfrm rot="20817170">
            <a:off x="8403600" y="5984101"/>
            <a:ext cx="3412198" cy="5388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smtClean="0">
                <a:solidFill>
                  <a:srgbClr val="FF0000"/>
                </a:solidFill>
                <a:latin typeface="HGS創英角ﾎﾟｯﾌﾟ体" panose="040B0A00000000000000" pitchFamily="50" charset="-128"/>
                <a:ea typeface="HGS創英角ﾎﾟｯﾌﾟ体" panose="040B0A00000000000000" pitchFamily="50" charset="-128"/>
              </a:rPr>
              <a:t>プレイヤーコスト</a:t>
            </a:r>
            <a:endParaRPr kumimoji="1" lang="ja-JP" altLang="en-US" sz="2800" b="1">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37" name="正方形/長方形 36"/>
          <p:cNvSpPr/>
          <p:nvPr/>
        </p:nvSpPr>
        <p:spPr>
          <a:xfrm rot="20817170">
            <a:off x="3288563" y="5843053"/>
            <a:ext cx="3412198" cy="489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smtClean="0">
                <a:solidFill>
                  <a:srgbClr val="FF0000"/>
                </a:solidFill>
                <a:latin typeface="HGS創英角ﾎﾟｯﾌﾟ体" panose="040B0A00000000000000" pitchFamily="50" charset="-128"/>
                <a:ea typeface="HGS創英角ﾎﾟｯﾌﾟ体" panose="040B0A00000000000000" pitchFamily="50" charset="-128"/>
              </a:rPr>
              <a:t>手札は</a:t>
            </a:r>
            <a:r>
              <a:rPr lang="en-US" altLang="ja-JP" sz="2800" b="1" smtClean="0">
                <a:solidFill>
                  <a:srgbClr val="FF0000"/>
                </a:solidFill>
                <a:latin typeface="HGS創英角ﾎﾟｯﾌﾟ体" panose="040B0A00000000000000" pitchFamily="50" charset="-128"/>
                <a:ea typeface="HGS創英角ﾎﾟｯﾌﾟ体" panose="040B0A00000000000000" pitchFamily="50" charset="-128"/>
              </a:rPr>
              <a:t>5</a:t>
            </a:r>
            <a:r>
              <a:rPr lang="ja-JP" altLang="en-US" sz="2800" b="1" smtClean="0">
                <a:solidFill>
                  <a:srgbClr val="FF0000"/>
                </a:solidFill>
                <a:latin typeface="HGS創英角ﾎﾟｯﾌﾟ体" panose="040B0A00000000000000" pitchFamily="50" charset="-128"/>
                <a:ea typeface="HGS創英角ﾎﾟｯﾌﾟ体" panose="040B0A00000000000000" pitchFamily="50" charset="-128"/>
              </a:rPr>
              <a:t>枚</a:t>
            </a:r>
            <a:endParaRPr kumimoji="1" lang="ja-JP" altLang="en-US" sz="2800" b="1">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38" name="正方形/長方形 37"/>
          <p:cNvSpPr/>
          <p:nvPr/>
        </p:nvSpPr>
        <p:spPr>
          <a:xfrm rot="20817170">
            <a:off x="2856328" y="2099536"/>
            <a:ext cx="4659189" cy="5388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smtClean="0">
                <a:solidFill>
                  <a:srgbClr val="FF0000"/>
                </a:solidFill>
                <a:latin typeface="HGS創英角ﾎﾟｯﾌﾟ体" panose="040B0A00000000000000" pitchFamily="50" charset="-128"/>
                <a:ea typeface="HGS創英角ﾎﾟｯﾌﾟ体" panose="040B0A00000000000000" pitchFamily="50" charset="-128"/>
              </a:rPr>
              <a:t>フィールドは７</a:t>
            </a:r>
            <a:r>
              <a:rPr lang="en-US" altLang="ja-JP" sz="2800" b="1" smtClean="0">
                <a:solidFill>
                  <a:srgbClr val="FF0000"/>
                </a:solidFill>
                <a:latin typeface="HGS創英角ﾎﾟｯﾌﾟ体" panose="040B0A00000000000000" pitchFamily="50" charset="-128"/>
                <a:ea typeface="HGS創英角ﾎﾟｯﾌﾟ体" panose="040B0A00000000000000" pitchFamily="50" charset="-128"/>
              </a:rPr>
              <a:t>×</a:t>
            </a:r>
            <a:r>
              <a:rPr lang="ja-JP" altLang="en-US" sz="2800" b="1" smtClean="0">
                <a:solidFill>
                  <a:srgbClr val="FF0000"/>
                </a:solidFill>
                <a:latin typeface="HGS創英角ﾎﾟｯﾌﾟ体" panose="040B0A00000000000000" pitchFamily="50" charset="-128"/>
                <a:ea typeface="HGS創英角ﾎﾟｯﾌﾟ体" panose="040B0A00000000000000" pitchFamily="50" charset="-128"/>
              </a:rPr>
              <a:t>１０マス</a:t>
            </a:r>
            <a:endParaRPr kumimoji="1" lang="ja-JP" altLang="en-US" sz="2800" b="1">
              <a:solidFill>
                <a:srgbClr val="FF0000"/>
              </a:solidFill>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52366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1+#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1+#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正方形/長方形 114"/>
          <p:cNvSpPr/>
          <p:nvPr/>
        </p:nvSpPr>
        <p:spPr>
          <a:xfrm>
            <a:off x="7183958" y="994374"/>
            <a:ext cx="4852219" cy="413713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90928" y="994375"/>
            <a:ext cx="4852219" cy="413713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a:off x="5569228" y="2424209"/>
            <a:ext cx="1094234" cy="76634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4123816" y="150027"/>
            <a:ext cx="4163097"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smtClean="0">
                <a:solidFill>
                  <a:schemeClr val="tx1"/>
                </a:solidFill>
                <a:latin typeface="HGS創英角ﾎﾟｯﾌﾟ体" panose="040B0A00000000000000" pitchFamily="50" charset="-128"/>
                <a:ea typeface="HGS創英角ﾎﾟｯﾌﾟ体" panose="040B0A00000000000000" pitchFamily="50" charset="-128"/>
              </a:rPr>
              <a:t>ゲーム</a:t>
            </a:r>
            <a:r>
              <a:rPr lang="ja-JP" altLang="en-US" sz="4400" b="1">
                <a:solidFill>
                  <a:schemeClr val="tx1"/>
                </a:solidFill>
                <a:latin typeface="HGS創英角ﾎﾟｯﾌﾟ体" panose="040B0A00000000000000" pitchFamily="50" charset="-128"/>
                <a:ea typeface="HGS創英角ﾎﾟｯﾌﾟ体" panose="040B0A00000000000000" pitchFamily="50" charset="-128"/>
              </a:rPr>
              <a:t>フロ</a:t>
            </a:r>
            <a:r>
              <a:rPr lang="ja-JP" altLang="en-US" sz="4400" b="1" smtClean="0">
                <a:solidFill>
                  <a:schemeClr val="tx1"/>
                </a:solidFill>
                <a:latin typeface="HGS創英角ﾎﾟｯﾌﾟ体" panose="040B0A00000000000000" pitchFamily="50" charset="-128"/>
                <a:ea typeface="HGS創英角ﾎﾟｯﾌﾟ体" panose="040B0A00000000000000" pitchFamily="50" charset="-128"/>
              </a:rPr>
              <a:t>ー</a:t>
            </a:r>
            <a:endParaRPr kumimoji="1" lang="ja-JP" altLang="en-US" sz="4400" b="1">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26" name="グループ化 25"/>
          <p:cNvGrpSpPr/>
          <p:nvPr/>
        </p:nvGrpSpPr>
        <p:grpSpPr>
          <a:xfrm>
            <a:off x="7541917" y="1483921"/>
            <a:ext cx="4164258" cy="2776172"/>
            <a:chOff x="3133307" y="2269293"/>
            <a:chExt cx="3182176" cy="2121451"/>
          </a:xfrm>
        </p:grpSpPr>
        <p:pic>
          <p:nvPicPr>
            <p:cNvPr id="27" name="図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28" name="図 27"/>
            <p:cNvPicPr>
              <a:picLocks noChangeAspect="1"/>
            </p:cNvPicPr>
            <p:nvPr/>
          </p:nvPicPr>
          <p:blipFill>
            <a:blip r:embed="rId4"/>
            <a:stretch>
              <a:fillRect/>
            </a:stretch>
          </p:blipFill>
          <p:spPr>
            <a:xfrm>
              <a:off x="3133307" y="2279495"/>
              <a:ext cx="3182176" cy="2102294"/>
            </a:xfrm>
            <a:prstGeom prst="rect">
              <a:avLst/>
            </a:prstGeom>
          </p:spPr>
        </p:pic>
      </p:grpSp>
      <p:pic>
        <p:nvPicPr>
          <p:cNvPr id="29" name="図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2198" y="1604184"/>
            <a:ext cx="976941" cy="976941"/>
          </a:xfrm>
          <a:prstGeom prst="rect">
            <a:avLst/>
          </a:prstGeom>
          <a:effectLst>
            <a:glow rad="38100">
              <a:srgbClr val="FF0000"/>
            </a:glow>
            <a:outerShdw blurRad="50800" dist="38100" dir="8100000" sx="106000" sy="106000" algn="tr" rotWithShape="0">
              <a:srgbClr val="FF0000">
                <a:alpha val="85000"/>
              </a:srgbClr>
            </a:outerShdw>
          </a:effectLst>
        </p:spPr>
      </p:pic>
      <p:pic>
        <p:nvPicPr>
          <p:cNvPr id="30" name="図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6486" y="2754427"/>
            <a:ext cx="1048391" cy="970470"/>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31" name="図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55103" y="1318577"/>
            <a:ext cx="724179" cy="724179"/>
          </a:xfrm>
          <a:prstGeom prst="rect">
            <a:avLst/>
          </a:prstGeom>
          <a:effectLst>
            <a:glow rad="38100">
              <a:srgbClr val="FFFF00"/>
            </a:glow>
            <a:outerShdw blurRad="50800" dist="38100" dir="8100000" sx="106000" sy="106000" algn="tr" rotWithShape="0">
              <a:srgbClr val="FFFF00">
                <a:alpha val="85000"/>
              </a:srgbClr>
            </a:outerShdw>
          </a:effectLst>
        </p:spPr>
      </p:pic>
      <p:pic>
        <p:nvPicPr>
          <p:cNvPr id="32" name="図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8008" y="3377748"/>
            <a:ext cx="889321" cy="783351"/>
          </a:xfrm>
          <a:prstGeom prst="rect">
            <a:avLst/>
          </a:prstGeom>
          <a:effectLst>
            <a:glow rad="38100">
              <a:srgbClr val="005426"/>
            </a:glow>
            <a:outerShdw blurRad="50800" dist="38100" dir="8100000" sx="106000" sy="106000" algn="tr" rotWithShape="0">
              <a:srgbClr val="005426">
                <a:alpha val="85000"/>
              </a:srgbClr>
            </a:outerShdw>
          </a:effectLst>
        </p:spPr>
      </p:pic>
      <p:sp>
        <p:nvSpPr>
          <p:cNvPr id="33" name="テキスト ボックス 32"/>
          <p:cNvSpPr txBox="1"/>
          <p:nvPr/>
        </p:nvSpPr>
        <p:spPr>
          <a:xfrm>
            <a:off x="9982622" y="3622011"/>
            <a:ext cx="1225850" cy="529716"/>
          </a:xfrm>
          <a:prstGeom prst="rect">
            <a:avLst/>
          </a:prstGeom>
          <a:noFill/>
        </p:spPr>
        <p:txBody>
          <a:bodyPr wrap="square" rtlCol="0">
            <a:spAutoFit/>
          </a:bodyPr>
          <a:lstStyle/>
          <a:p>
            <a:r>
              <a:rPr lang="en-US" altLang="ja-JP" sz="2800" b="1" smtClean="0">
                <a:ln w="31750">
                  <a:solidFill>
                    <a:schemeClr val="tx1"/>
                  </a:solidFill>
                </a:ln>
                <a:solidFill>
                  <a:srgbClr val="FFFF00"/>
                </a:solidFill>
                <a:latin typeface="HGS創英角ﾎﾟｯﾌﾟ体" panose="040B0A00000000000000" pitchFamily="50" charset="-128"/>
                <a:ea typeface="HGS創英角ﾎﾟｯﾌﾟ体" panose="040B0A00000000000000" pitchFamily="50" charset="-128"/>
              </a:rPr>
              <a:t>Pop !</a:t>
            </a:r>
          </a:p>
        </p:txBody>
      </p:sp>
      <p:sp>
        <p:nvSpPr>
          <p:cNvPr id="34" name="テキスト ボックス 33"/>
          <p:cNvSpPr txBox="1"/>
          <p:nvPr/>
        </p:nvSpPr>
        <p:spPr>
          <a:xfrm>
            <a:off x="7441110" y="3896240"/>
            <a:ext cx="1225850" cy="529716"/>
          </a:xfrm>
          <a:prstGeom prst="rect">
            <a:avLst/>
          </a:prstGeom>
          <a:noFill/>
        </p:spPr>
        <p:txBody>
          <a:bodyPr wrap="square" rtlCol="0">
            <a:spAutoFit/>
          </a:bodyPr>
          <a:lstStyle/>
          <a:p>
            <a:r>
              <a:rPr lang="en-US" altLang="ja-JP" sz="2800" b="1" smtClean="0">
                <a:ln w="31750">
                  <a:solidFill>
                    <a:schemeClr val="tx1"/>
                  </a:solidFill>
                </a:ln>
                <a:solidFill>
                  <a:srgbClr val="FFFF00"/>
                </a:solidFill>
                <a:latin typeface="HGS創英角ﾎﾟｯﾌﾟ体" panose="040B0A00000000000000" pitchFamily="50" charset="-128"/>
                <a:ea typeface="HGS創英角ﾎﾟｯﾌﾟ体" panose="040B0A00000000000000" pitchFamily="50" charset="-128"/>
              </a:rPr>
              <a:t>Pop !</a:t>
            </a:r>
          </a:p>
        </p:txBody>
      </p:sp>
      <p:sp>
        <p:nvSpPr>
          <p:cNvPr id="35" name="テキスト ボックス 34"/>
          <p:cNvSpPr txBox="1"/>
          <p:nvPr/>
        </p:nvSpPr>
        <p:spPr>
          <a:xfrm>
            <a:off x="9115549" y="2455977"/>
            <a:ext cx="1225850" cy="529716"/>
          </a:xfrm>
          <a:prstGeom prst="rect">
            <a:avLst/>
          </a:prstGeom>
          <a:noFill/>
        </p:spPr>
        <p:txBody>
          <a:bodyPr wrap="square" rtlCol="0">
            <a:spAutoFit/>
          </a:bodyPr>
          <a:lstStyle/>
          <a:p>
            <a:r>
              <a:rPr lang="en-US" altLang="ja-JP" sz="2800" b="1" smtClean="0">
                <a:ln w="31750">
                  <a:solidFill>
                    <a:schemeClr val="tx1"/>
                  </a:solidFill>
                </a:ln>
                <a:solidFill>
                  <a:srgbClr val="FFFF00"/>
                </a:solidFill>
                <a:latin typeface="HGS創英角ﾎﾟｯﾌﾟ体" panose="040B0A00000000000000" pitchFamily="50" charset="-128"/>
                <a:ea typeface="HGS創英角ﾎﾟｯﾌﾟ体" panose="040B0A00000000000000" pitchFamily="50" charset="-128"/>
              </a:rPr>
              <a:t>Pop !</a:t>
            </a:r>
          </a:p>
        </p:txBody>
      </p:sp>
      <p:sp>
        <p:nvSpPr>
          <p:cNvPr id="36" name="テキスト ボックス 35"/>
          <p:cNvSpPr txBox="1"/>
          <p:nvPr/>
        </p:nvSpPr>
        <p:spPr>
          <a:xfrm>
            <a:off x="7541917" y="1926261"/>
            <a:ext cx="1225850" cy="529716"/>
          </a:xfrm>
          <a:prstGeom prst="rect">
            <a:avLst/>
          </a:prstGeom>
          <a:noFill/>
        </p:spPr>
        <p:txBody>
          <a:bodyPr wrap="square" rtlCol="0">
            <a:spAutoFit/>
          </a:bodyPr>
          <a:lstStyle/>
          <a:p>
            <a:r>
              <a:rPr lang="en-US" altLang="ja-JP" sz="2800" b="1" smtClean="0">
                <a:ln w="31750">
                  <a:solidFill>
                    <a:schemeClr val="tx1"/>
                  </a:solidFill>
                </a:ln>
                <a:solidFill>
                  <a:srgbClr val="FFFF00"/>
                </a:solidFill>
                <a:latin typeface="HGS創英角ﾎﾟｯﾌﾟ体" panose="040B0A00000000000000" pitchFamily="50" charset="-128"/>
                <a:ea typeface="HGS創英角ﾎﾟｯﾌﾟ体" panose="040B0A00000000000000" pitchFamily="50" charset="-128"/>
              </a:rPr>
              <a:t>Pop !</a:t>
            </a:r>
          </a:p>
        </p:txBody>
      </p:sp>
      <p:pic>
        <p:nvPicPr>
          <p:cNvPr id="37" name="図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86716" y="3150519"/>
            <a:ext cx="384215" cy="229778"/>
          </a:xfrm>
          <a:prstGeom prst="rect">
            <a:avLst/>
          </a:prstGeom>
        </p:spPr>
      </p:pic>
      <p:pic>
        <p:nvPicPr>
          <p:cNvPr id="38" name="図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02310" y="3042891"/>
            <a:ext cx="176805" cy="158087"/>
          </a:xfrm>
          <a:prstGeom prst="rect">
            <a:avLst/>
          </a:prstGeom>
        </p:spPr>
      </p:pic>
      <p:pic>
        <p:nvPicPr>
          <p:cNvPr id="39" name="図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42172" y="3431634"/>
            <a:ext cx="176805" cy="158087"/>
          </a:xfrm>
          <a:prstGeom prst="rect">
            <a:avLst/>
          </a:prstGeom>
        </p:spPr>
      </p:pic>
      <p:pic>
        <p:nvPicPr>
          <p:cNvPr id="40" name="図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48137" y="2079196"/>
            <a:ext cx="384215" cy="229778"/>
          </a:xfrm>
          <a:prstGeom prst="rect">
            <a:avLst/>
          </a:prstGeom>
        </p:spPr>
      </p:pic>
      <p:pic>
        <p:nvPicPr>
          <p:cNvPr id="41" name="図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63730" y="1971568"/>
            <a:ext cx="176805" cy="158087"/>
          </a:xfrm>
          <a:prstGeom prst="rect">
            <a:avLst/>
          </a:prstGeom>
        </p:spPr>
      </p:pic>
      <p:pic>
        <p:nvPicPr>
          <p:cNvPr id="42" name="図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03593" y="2360311"/>
            <a:ext cx="176805" cy="158087"/>
          </a:xfrm>
          <a:prstGeom prst="rect">
            <a:avLst/>
          </a:prstGeom>
        </p:spPr>
      </p:pic>
      <p:pic>
        <p:nvPicPr>
          <p:cNvPr id="46" name="図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42414" y="1646171"/>
            <a:ext cx="384215" cy="229778"/>
          </a:xfrm>
          <a:prstGeom prst="rect">
            <a:avLst/>
          </a:prstGeom>
        </p:spPr>
      </p:pic>
      <p:pic>
        <p:nvPicPr>
          <p:cNvPr id="47" name="図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58008" y="1538544"/>
            <a:ext cx="176805" cy="158087"/>
          </a:xfrm>
          <a:prstGeom prst="rect">
            <a:avLst/>
          </a:prstGeom>
        </p:spPr>
      </p:pic>
      <p:pic>
        <p:nvPicPr>
          <p:cNvPr id="49" name="図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7870" y="1927287"/>
            <a:ext cx="176805" cy="158087"/>
          </a:xfrm>
          <a:prstGeom prst="rect">
            <a:avLst/>
          </a:prstGeom>
        </p:spPr>
      </p:pic>
      <p:sp>
        <p:nvSpPr>
          <p:cNvPr id="25" name="正方形/長方形 24"/>
          <p:cNvSpPr/>
          <p:nvPr/>
        </p:nvSpPr>
        <p:spPr>
          <a:xfrm>
            <a:off x="8662673" y="4391699"/>
            <a:ext cx="2764041" cy="556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1" smtClean="0">
                <a:solidFill>
                  <a:schemeClr val="tx1"/>
                </a:solidFill>
                <a:latin typeface="HGS創英角ﾎﾟｯﾌﾟ体" panose="040B0A00000000000000" pitchFamily="50" charset="-128"/>
                <a:ea typeface="HGS創英角ﾎﾟｯﾌﾟ体" panose="040B0A00000000000000" pitchFamily="50" charset="-128"/>
              </a:rPr>
              <a:t>その結果で</a:t>
            </a:r>
            <a:endParaRPr lang="en-US" altLang="ja-JP" sz="2000" b="1" smtClean="0">
              <a:solidFill>
                <a:schemeClr val="tx1"/>
              </a:solidFill>
              <a:latin typeface="HGS創英角ﾎﾟｯﾌﾟ体" panose="040B0A00000000000000" pitchFamily="50" charset="-128"/>
              <a:ea typeface="HGS創英角ﾎﾟｯﾌﾟ体" panose="040B0A00000000000000" pitchFamily="50" charset="-128"/>
            </a:endParaRPr>
          </a:p>
          <a:p>
            <a:r>
              <a:rPr lang="ja-JP" altLang="en-US" sz="2000" b="1" smtClean="0">
                <a:solidFill>
                  <a:schemeClr val="tx1"/>
                </a:solidFill>
                <a:latin typeface="HGS創英角ﾎﾟｯﾌﾟ体" panose="040B0A00000000000000" pitchFamily="50" charset="-128"/>
                <a:ea typeface="HGS創英角ﾎﾟｯﾌﾟ体" panose="040B0A00000000000000" pitchFamily="50" charset="-128"/>
              </a:rPr>
              <a:t>一斉に建物が</a:t>
            </a:r>
            <a:r>
              <a:rPr lang="en-US" altLang="ja-JP" sz="2000" b="1" smtClean="0">
                <a:solidFill>
                  <a:schemeClr val="tx1"/>
                </a:solidFill>
                <a:latin typeface="HGS創英角ﾎﾟｯﾌﾟ体" panose="040B0A00000000000000" pitchFamily="50" charset="-128"/>
                <a:ea typeface="HGS創英角ﾎﾟｯﾌﾟ体" panose="040B0A00000000000000" pitchFamily="50" charset="-128"/>
              </a:rPr>
              <a:t>POP</a:t>
            </a:r>
            <a:r>
              <a:rPr lang="ja-JP" altLang="en-US" sz="2000" b="1" smtClean="0">
                <a:solidFill>
                  <a:schemeClr val="tx1"/>
                </a:solidFill>
                <a:latin typeface="HGS創英角ﾎﾟｯﾌﾟ体" panose="040B0A00000000000000" pitchFamily="50" charset="-128"/>
                <a:ea typeface="HGS創英角ﾎﾟｯﾌﾟ体" panose="040B0A00000000000000" pitchFamily="50" charset="-128"/>
              </a:rPr>
              <a:t>！</a:t>
            </a:r>
            <a:endParaRPr lang="en-US" altLang="ja-JP" sz="2000" b="1" smtClean="0">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51" name="グループ化 50"/>
          <p:cNvGrpSpPr/>
          <p:nvPr/>
        </p:nvGrpSpPr>
        <p:grpSpPr>
          <a:xfrm>
            <a:off x="2518976" y="1536054"/>
            <a:ext cx="1860330" cy="1240220"/>
            <a:chOff x="3191363" y="2341863"/>
            <a:chExt cx="3182176" cy="2121451"/>
          </a:xfrm>
        </p:grpSpPr>
        <p:grpSp>
          <p:nvGrpSpPr>
            <p:cNvPr id="102" name="グループ化 101"/>
            <p:cNvGrpSpPr/>
            <p:nvPr/>
          </p:nvGrpSpPr>
          <p:grpSpPr>
            <a:xfrm>
              <a:off x="3191363" y="2341863"/>
              <a:ext cx="3182176" cy="2121451"/>
              <a:chOff x="3133307" y="2269293"/>
              <a:chExt cx="3182176" cy="2121451"/>
            </a:xfrm>
          </p:grpSpPr>
          <p:pic>
            <p:nvPicPr>
              <p:cNvPr id="104" name="図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105" name="図 104"/>
              <p:cNvPicPr>
                <a:picLocks noChangeAspect="1"/>
              </p:cNvPicPr>
              <p:nvPr/>
            </p:nvPicPr>
            <p:blipFill>
              <a:blip r:embed="rId4"/>
              <a:stretch>
                <a:fillRect/>
              </a:stretch>
            </p:blipFill>
            <p:spPr>
              <a:xfrm>
                <a:off x="3133307" y="2279495"/>
                <a:ext cx="3182176" cy="2102294"/>
              </a:xfrm>
              <a:prstGeom prst="rect">
                <a:avLst/>
              </a:prstGeom>
            </p:spPr>
          </p:pic>
        </p:grpSp>
        <p:sp>
          <p:nvSpPr>
            <p:cNvPr id="103" name="正方形/長方形 102"/>
            <p:cNvSpPr/>
            <p:nvPr/>
          </p:nvSpPr>
          <p:spPr>
            <a:xfrm>
              <a:off x="4471082" y="2764025"/>
              <a:ext cx="622738" cy="435595"/>
            </a:xfrm>
            <a:prstGeom prst="rect">
              <a:avLst/>
            </a:prstGeom>
            <a:solidFill>
              <a:srgbClr val="FF0000">
                <a:alpha val="55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p:cNvGrpSpPr/>
          <p:nvPr/>
        </p:nvGrpSpPr>
        <p:grpSpPr>
          <a:xfrm>
            <a:off x="1194677" y="3100904"/>
            <a:ext cx="827203" cy="551469"/>
            <a:chOff x="3191363" y="2341863"/>
            <a:chExt cx="3182176" cy="2121451"/>
          </a:xfrm>
        </p:grpSpPr>
        <p:grpSp>
          <p:nvGrpSpPr>
            <p:cNvPr id="98" name="グループ化 97"/>
            <p:cNvGrpSpPr/>
            <p:nvPr/>
          </p:nvGrpSpPr>
          <p:grpSpPr>
            <a:xfrm>
              <a:off x="3191363" y="2341863"/>
              <a:ext cx="3182176" cy="2121451"/>
              <a:chOff x="3133307" y="2269293"/>
              <a:chExt cx="3182176" cy="2121451"/>
            </a:xfrm>
          </p:grpSpPr>
          <p:pic>
            <p:nvPicPr>
              <p:cNvPr id="100" name="図 9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101" name="図 100"/>
              <p:cNvPicPr>
                <a:picLocks noChangeAspect="1"/>
              </p:cNvPicPr>
              <p:nvPr/>
            </p:nvPicPr>
            <p:blipFill>
              <a:blip r:embed="rId4"/>
              <a:stretch>
                <a:fillRect/>
              </a:stretch>
            </p:blipFill>
            <p:spPr>
              <a:xfrm>
                <a:off x="3133307" y="2279495"/>
                <a:ext cx="3182176" cy="2102294"/>
              </a:xfrm>
              <a:prstGeom prst="rect">
                <a:avLst/>
              </a:prstGeom>
            </p:spPr>
          </p:pic>
        </p:grpSp>
        <p:sp>
          <p:nvSpPr>
            <p:cNvPr id="99" name="正方形/長方形 98"/>
            <p:cNvSpPr/>
            <p:nvPr/>
          </p:nvSpPr>
          <p:spPr>
            <a:xfrm>
              <a:off x="5092959" y="3584215"/>
              <a:ext cx="622737" cy="435595"/>
            </a:xfrm>
            <a:prstGeom prst="rect">
              <a:avLst/>
            </a:prstGeom>
            <a:solidFill>
              <a:schemeClr val="accent5">
                <a:alpha val="5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5" name="グループ化 54"/>
          <p:cNvGrpSpPr/>
          <p:nvPr/>
        </p:nvGrpSpPr>
        <p:grpSpPr>
          <a:xfrm>
            <a:off x="2383193" y="3100904"/>
            <a:ext cx="827203" cy="551469"/>
            <a:chOff x="3191363" y="2341863"/>
            <a:chExt cx="3182176" cy="2121451"/>
          </a:xfrm>
        </p:grpSpPr>
        <p:grpSp>
          <p:nvGrpSpPr>
            <p:cNvPr id="94" name="グループ化 93"/>
            <p:cNvGrpSpPr/>
            <p:nvPr/>
          </p:nvGrpSpPr>
          <p:grpSpPr>
            <a:xfrm>
              <a:off x="3191363" y="2341863"/>
              <a:ext cx="3182176" cy="2121451"/>
              <a:chOff x="3133307" y="2269293"/>
              <a:chExt cx="3182176" cy="2121451"/>
            </a:xfrm>
          </p:grpSpPr>
          <p:pic>
            <p:nvPicPr>
              <p:cNvPr id="96" name="図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97" name="図 96"/>
              <p:cNvPicPr>
                <a:picLocks noChangeAspect="1"/>
              </p:cNvPicPr>
              <p:nvPr/>
            </p:nvPicPr>
            <p:blipFill>
              <a:blip r:embed="rId4"/>
              <a:stretch>
                <a:fillRect/>
              </a:stretch>
            </p:blipFill>
            <p:spPr>
              <a:xfrm>
                <a:off x="3133307" y="2279495"/>
                <a:ext cx="3182176" cy="2102294"/>
              </a:xfrm>
              <a:prstGeom prst="rect">
                <a:avLst/>
              </a:prstGeom>
            </p:spPr>
          </p:pic>
        </p:grpSp>
        <p:sp>
          <p:nvSpPr>
            <p:cNvPr id="95" name="正方形/長方形 94"/>
            <p:cNvSpPr/>
            <p:nvPr/>
          </p:nvSpPr>
          <p:spPr>
            <a:xfrm>
              <a:off x="3191363" y="2352063"/>
              <a:ext cx="622737" cy="435595"/>
            </a:xfrm>
            <a:prstGeom prst="rect">
              <a:avLst/>
            </a:prstGeom>
            <a:solidFill>
              <a:srgbClr val="FFC000">
                <a:alpha val="55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p:cNvGrpSpPr/>
          <p:nvPr/>
        </p:nvGrpSpPr>
        <p:grpSpPr>
          <a:xfrm>
            <a:off x="3541750" y="3100904"/>
            <a:ext cx="827203" cy="551469"/>
            <a:chOff x="3191363" y="2341863"/>
            <a:chExt cx="3182176" cy="2121451"/>
          </a:xfrm>
        </p:grpSpPr>
        <p:grpSp>
          <p:nvGrpSpPr>
            <p:cNvPr id="90" name="グループ化 89"/>
            <p:cNvGrpSpPr/>
            <p:nvPr/>
          </p:nvGrpSpPr>
          <p:grpSpPr>
            <a:xfrm>
              <a:off x="3191363" y="2341863"/>
              <a:ext cx="3182176" cy="2121451"/>
              <a:chOff x="3133307" y="2269293"/>
              <a:chExt cx="3182176" cy="2121451"/>
            </a:xfrm>
          </p:grpSpPr>
          <p:pic>
            <p:nvPicPr>
              <p:cNvPr id="92" name="図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93" name="図 92"/>
              <p:cNvPicPr>
                <a:picLocks noChangeAspect="1"/>
              </p:cNvPicPr>
              <p:nvPr/>
            </p:nvPicPr>
            <p:blipFill>
              <a:blip r:embed="rId4"/>
              <a:stretch>
                <a:fillRect/>
              </a:stretch>
            </p:blipFill>
            <p:spPr>
              <a:xfrm>
                <a:off x="3133307" y="2279495"/>
                <a:ext cx="3182176" cy="2102294"/>
              </a:xfrm>
              <a:prstGeom prst="rect">
                <a:avLst/>
              </a:prstGeom>
            </p:spPr>
          </p:pic>
        </p:grpSp>
        <p:sp>
          <p:nvSpPr>
            <p:cNvPr id="91" name="正方形/長方形 90"/>
            <p:cNvSpPr/>
            <p:nvPr/>
          </p:nvSpPr>
          <p:spPr>
            <a:xfrm>
              <a:off x="3223987" y="3987434"/>
              <a:ext cx="622739" cy="435597"/>
            </a:xfrm>
            <a:prstGeom prst="rect">
              <a:avLst/>
            </a:prstGeom>
            <a:solidFill>
              <a:srgbClr val="005426">
                <a:alpha val="55000"/>
              </a:srgbClr>
            </a:solidFill>
            <a:ln w="28575">
              <a:solidFill>
                <a:srgbClr val="005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7" name="右矢印 58"/>
          <p:cNvSpPr/>
          <p:nvPr/>
        </p:nvSpPr>
        <p:spPr>
          <a:xfrm rot="19636662" flipV="1">
            <a:off x="1214798" y="3611239"/>
            <a:ext cx="548678" cy="156769"/>
          </a:xfrm>
          <a:custGeom>
            <a:avLst/>
            <a:gdLst>
              <a:gd name="connsiteX0" fmla="*/ 0 w 2910021"/>
              <a:gd name="connsiteY0" fmla="*/ 191981 h 767925"/>
              <a:gd name="connsiteX1" fmla="*/ 2526059 w 2910021"/>
              <a:gd name="connsiteY1" fmla="*/ 191981 h 767925"/>
              <a:gd name="connsiteX2" fmla="*/ 2526059 w 2910021"/>
              <a:gd name="connsiteY2" fmla="*/ 0 h 767925"/>
              <a:gd name="connsiteX3" fmla="*/ 2910021 w 2910021"/>
              <a:gd name="connsiteY3" fmla="*/ 383963 h 767925"/>
              <a:gd name="connsiteX4" fmla="*/ 2526059 w 2910021"/>
              <a:gd name="connsiteY4" fmla="*/ 767925 h 767925"/>
              <a:gd name="connsiteX5" fmla="*/ 2526059 w 2910021"/>
              <a:gd name="connsiteY5" fmla="*/ 575944 h 767925"/>
              <a:gd name="connsiteX6" fmla="*/ 0 w 2910021"/>
              <a:gd name="connsiteY6" fmla="*/ 575944 h 767925"/>
              <a:gd name="connsiteX7" fmla="*/ 0 w 2910021"/>
              <a:gd name="connsiteY7" fmla="*/ 191981 h 767925"/>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526059 w 2910021"/>
              <a:gd name="connsiteY5" fmla="*/ 575944 h 1000154"/>
              <a:gd name="connsiteX6" fmla="*/ 0 w 2910021"/>
              <a:gd name="connsiteY6" fmla="*/ 575944 h 1000154"/>
              <a:gd name="connsiteX7" fmla="*/ 0 w 2910021"/>
              <a:gd name="connsiteY7" fmla="*/ 191981 h 1000154"/>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468003 w 2910021"/>
              <a:gd name="connsiteY1" fmla="*/ 409696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46838 h 855011"/>
              <a:gd name="connsiteX1" fmla="*/ 2468003 w 2910021"/>
              <a:gd name="connsiteY1" fmla="*/ 264553 h 855011"/>
              <a:gd name="connsiteX2" fmla="*/ 2584116 w 2910021"/>
              <a:gd name="connsiteY2" fmla="*/ 0 h 855011"/>
              <a:gd name="connsiteX3" fmla="*/ 2910021 w 2910021"/>
              <a:gd name="connsiteY3" fmla="*/ 238820 h 855011"/>
              <a:gd name="connsiteX4" fmla="*/ 2250288 w 2910021"/>
              <a:gd name="connsiteY4" fmla="*/ 855011 h 855011"/>
              <a:gd name="connsiteX5" fmla="*/ 2366402 w 2910021"/>
              <a:gd name="connsiteY5" fmla="*/ 503372 h 855011"/>
              <a:gd name="connsiteX6" fmla="*/ 0 w 2910021"/>
              <a:gd name="connsiteY6" fmla="*/ 430801 h 855011"/>
              <a:gd name="connsiteX7" fmla="*/ 0 w 2910021"/>
              <a:gd name="connsiteY7" fmla="*/ 46838 h 855011"/>
              <a:gd name="connsiteX0" fmla="*/ 0 w 2793907"/>
              <a:gd name="connsiteY0" fmla="*/ 46838 h 855011"/>
              <a:gd name="connsiteX1" fmla="*/ 2468003 w 2793907"/>
              <a:gd name="connsiteY1" fmla="*/ 264553 h 855011"/>
              <a:gd name="connsiteX2" fmla="*/ 2584116 w 2793907"/>
              <a:gd name="connsiteY2" fmla="*/ 0 h 855011"/>
              <a:gd name="connsiteX3" fmla="*/ 2793907 w 2793907"/>
              <a:gd name="connsiteY3" fmla="*/ 543620 h 855011"/>
              <a:gd name="connsiteX4" fmla="*/ 2250288 w 2793907"/>
              <a:gd name="connsiteY4" fmla="*/ 855011 h 855011"/>
              <a:gd name="connsiteX5" fmla="*/ 2366402 w 2793907"/>
              <a:gd name="connsiteY5" fmla="*/ 503372 h 855011"/>
              <a:gd name="connsiteX6" fmla="*/ 0 w 2793907"/>
              <a:gd name="connsiteY6" fmla="*/ 430801 h 855011"/>
              <a:gd name="connsiteX7" fmla="*/ 0 w 2793907"/>
              <a:gd name="connsiteY7" fmla="*/ 46838 h 855011"/>
              <a:gd name="connsiteX0" fmla="*/ 0 w 2793907"/>
              <a:gd name="connsiteY0" fmla="*/ 0 h 1040402"/>
              <a:gd name="connsiteX1" fmla="*/ 2468003 w 2793907"/>
              <a:gd name="connsiteY1" fmla="*/ 449944 h 1040402"/>
              <a:gd name="connsiteX2" fmla="*/ 2584116 w 2793907"/>
              <a:gd name="connsiteY2" fmla="*/ 185391 h 1040402"/>
              <a:gd name="connsiteX3" fmla="*/ 2793907 w 2793907"/>
              <a:gd name="connsiteY3" fmla="*/ 729011 h 1040402"/>
              <a:gd name="connsiteX4" fmla="*/ 2250288 w 2793907"/>
              <a:gd name="connsiteY4" fmla="*/ 1040402 h 1040402"/>
              <a:gd name="connsiteX5" fmla="*/ 2366402 w 2793907"/>
              <a:gd name="connsiteY5" fmla="*/ 688763 h 1040402"/>
              <a:gd name="connsiteX6" fmla="*/ 0 w 2793907"/>
              <a:gd name="connsiteY6" fmla="*/ 616192 h 1040402"/>
              <a:gd name="connsiteX7" fmla="*/ 0 w 2793907"/>
              <a:gd name="connsiteY7" fmla="*/ 0 h 1040402"/>
              <a:gd name="connsiteX0" fmla="*/ 14515 w 2808422"/>
              <a:gd name="connsiteY0" fmla="*/ 0 h 1040402"/>
              <a:gd name="connsiteX1" fmla="*/ 2482518 w 2808422"/>
              <a:gd name="connsiteY1" fmla="*/ 449944 h 1040402"/>
              <a:gd name="connsiteX2" fmla="*/ 2598631 w 2808422"/>
              <a:gd name="connsiteY2" fmla="*/ 185391 h 1040402"/>
              <a:gd name="connsiteX3" fmla="*/ 2808422 w 2808422"/>
              <a:gd name="connsiteY3" fmla="*/ 729011 h 1040402"/>
              <a:gd name="connsiteX4" fmla="*/ 2264803 w 2808422"/>
              <a:gd name="connsiteY4" fmla="*/ 1040402 h 1040402"/>
              <a:gd name="connsiteX5" fmla="*/ 2380917 w 2808422"/>
              <a:gd name="connsiteY5" fmla="*/ 688763 h 1040402"/>
              <a:gd name="connsiteX6" fmla="*/ 0 w 2808422"/>
              <a:gd name="connsiteY6" fmla="*/ 775849 h 1040402"/>
              <a:gd name="connsiteX7" fmla="*/ 14515 w 2808422"/>
              <a:gd name="connsiteY7" fmla="*/ 0 h 1040402"/>
              <a:gd name="connsiteX0" fmla="*/ 0 w 2793907"/>
              <a:gd name="connsiteY0" fmla="*/ 0 h 1040402"/>
              <a:gd name="connsiteX1" fmla="*/ 2468003 w 2793907"/>
              <a:gd name="connsiteY1" fmla="*/ 449944 h 1040402"/>
              <a:gd name="connsiteX2" fmla="*/ 2584116 w 2793907"/>
              <a:gd name="connsiteY2" fmla="*/ 185391 h 1040402"/>
              <a:gd name="connsiteX3" fmla="*/ 2793907 w 2793907"/>
              <a:gd name="connsiteY3" fmla="*/ 729011 h 1040402"/>
              <a:gd name="connsiteX4" fmla="*/ 2250288 w 2793907"/>
              <a:gd name="connsiteY4" fmla="*/ 1040402 h 1040402"/>
              <a:gd name="connsiteX5" fmla="*/ 2366402 w 2793907"/>
              <a:gd name="connsiteY5" fmla="*/ 688763 h 1040402"/>
              <a:gd name="connsiteX6" fmla="*/ 14513 w 2793907"/>
              <a:gd name="connsiteY6" fmla="*/ 790363 h 1040402"/>
              <a:gd name="connsiteX7" fmla="*/ 0 w 2793907"/>
              <a:gd name="connsiteY7" fmla="*/ 0 h 1040402"/>
              <a:gd name="connsiteX0" fmla="*/ 0 w 2793907"/>
              <a:gd name="connsiteY0" fmla="*/ 0 h 866231"/>
              <a:gd name="connsiteX1" fmla="*/ 2468003 w 2793907"/>
              <a:gd name="connsiteY1" fmla="*/ 449944 h 866231"/>
              <a:gd name="connsiteX2" fmla="*/ 2584116 w 2793907"/>
              <a:gd name="connsiteY2" fmla="*/ 185391 h 866231"/>
              <a:gd name="connsiteX3" fmla="*/ 2793907 w 2793907"/>
              <a:gd name="connsiteY3" fmla="*/ 729011 h 866231"/>
              <a:gd name="connsiteX4" fmla="*/ 2366403 w 2793907"/>
              <a:gd name="connsiteY4" fmla="*/ 866231 h 866231"/>
              <a:gd name="connsiteX5" fmla="*/ 2366402 w 2793907"/>
              <a:gd name="connsiteY5" fmla="*/ 688763 h 866231"/>
              <a:gd name="connsiteX6" fmla="*/ 14513 w 2793907"/>
              <a:gd name="connsiteY6" fmla="*/ 790363 h 866231"/>
              <a:gd name="connsiteX7" fmla="*/ 0 w 2793907"/>
              <a:gd name="connsiteY7" fmla="*/ 0 h 866231"/>
              <a:gd name="connsiteX0" fmla="*/ 0 w 2793907"/>
              <a:gd name="connsiteY0" fmla="*/ 0 h 953316"/>
              <a:gd name="connsiteX1" fmla="*/ 2468003 w 2793907"/>
              <a:gd name="connsiteY1" fmla="*/ 449944 h 953316"/>
              <a:gd name="connsiteX2" fmla="*/ 2584116 w 2793907"/>
              <a:gd name="connsiteY2" fmla="*/ 185391 h 953316"/>
              <a:gd name="connsiteX3" fmla="*/ 2793907 w 2793907"/>
              <a:gd name="connsiteY3" fmla="*/ 729011 h 953316"/>
              <a:gd name="connsiteX4" fmla="*/ 2293831 w 2793907"/>
              <a:gd name="connsiteY4" fmla="*/ 953316 h 953316"/>
              <a:gd name="connsiteX5" fmla="*/ 2366402 w 2793907"/>
              <a:gd name="connsiteY5" fmla="*/ 688763 h 953316"/>
              <a:gd name="connsiteX6" fmla="*/ 14513 w 2793907"/>
              <a:gd name="connsiteY6" fmla="*/ 790363 h 953316"/>
              <a:gd name="connsiteX7" fmla="*/ 0 w 2793907"/>
              <a:gd name="connsiteY7" fmla="*/ 0 h 95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907" h="953316">
                <a:moveTo>
                  <a:pt x="0" y="0"/>
                </a:moveTo>
                <a:cubicBezTo>
                  <a:pt x="783963" y="53219"/>
                  <a:pt x="1669526" y="106439"/>
                  <a:pt x="2468003" y="449944"/>
                </a:cubicBezTo>
                <a:lnTo>
                  <a:pt x="2584116" y="185391"/>
                </a:lnTo>
                <a:lnTo>
                  <a:pt x="2793907" y="729011"/>
                </a:lnTo>
                <a:lnTo>
                  <a:pt x="2293831" y="953316"/>
                </a:lnTo>
                <a:cubicBezTo>
                  <a:pt x="2293831" y="894160"/>
                  <a:pt x="2366402" y="747919"/>
                  <a:pt x="2366402" y="688763"/>
                </a:cubicBezTo>
                <a:cubicBezTo>
                  <a:pt x="1577601" y="475887"/>
                  <a:pt x="788800" y="640382"/>
                  <a:pt x="14513" y="790363"/>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右矢印 58"/>
          <p:cNvSpPr/>
          <p:nvPr/>
        </p:nvSpPr>
        <p:spPr>
          <a:xfrm rot="2994024" flipH="1" flipV="1">
            <a:off x="2279457" y="3426666"/>
            <a:ext cx="737580" cy="243043"/>
          </a:xfrm>
          <a:custGeom>
            <a:avLst/>
            <a:gdLst>
              <a:gd name="connsiteX0" fmla="*/ 0 w 2910021"/>
              <a:gd name="connsiteY0" fmla="*/ 191981 h 767925"/>
              <a:gd name="connsiteX1" fmla="*/ 2526059 w 2910021"/>
              <a:gd name="connsiteY1" fmla="*/ 191981 h 767925"/>
              <a:gd name="connsiteX2" fmla="*/ 2526059 w 2910021"/>
              <a:gd name="connsiteY2" fmla="*/ 0 h 767925"/>
              <a:gd name="connsiteX3" fmla="*/ 2910021 w 2910021"/>
              <a:gd name="connsiteY3" fmla="*/ 383963 h 767925"/>
              <a:gd name="connsiteX4" fmla="*/ 2526059 w 2910021"/>
              <a:gd name="connsiteY4" fmla="*/ 767925 h 767925"/>
              <a:gd name="connsiteX5" fmla="*/ 2526059 w 2910021"/>
              <a:gd name="connsiteY5" fmla="*/ 575944 h 767925"/>
              <a:gd name="connsiteX6" fmla="*/ 0 w 2910021"/>
              <a:gd name="connsiteY6" fmla="*/ 575944 h 767925"/>
              <a:gd name="connsiteX7" fmla="*/ 0 w 2910021"/>
              <a:gd name="connsiteY7" fmla="*/ 191981 h 767925"/>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526059 w 2910021"/>
              <a:gd name="connsiteY5" fmla="*/ 575944 h 1000154"/>
              <a:gd name="connsiteX6" fmla="*/ 0 w 2910021"/>
              <a:gd name="connsiteY6" fmla="*/ 575944 h 1000154"/>
              <a:gd name="connsiteX7" fmla="*/ 0 w 2910021"/>
              <a:gd name="connsiteY7" fmla="*/ 191981 h 1000154"/>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468003 w 2910021"/>
              <a:gd name="connsiteY1" fmla="*/ 409696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46838 h 855011"/>
              <a:gd name="connsiteX1" fmla="*/ 2468003 w 2910021"/>
              <a:gd name="connsiteY1" fmla="*/ 264553 h 855011"/>
              <a:gd name="connsiteX2" fmla="*/ 2584116 w 2910021"/>
              <a:gd name="connsiteY2" fmla="*/ 0 h 855011"/>
              <a:gd name="connsiteX3" fmla="*/ 2910021 w 2910021"/>
              <a:gd name="connsiteY3" fmla="*/ 238820 h 855011"/>
              <a:gd name="connsiteX4" fmla="*/ 2250288 w 2910021"/>
              <a:gd name="connsiteY4" fmla="*/ 855011 h 855011"/>
              <a:gd name="connsiteX5" fmla="*/ 2366402 w 2910021"/>
              <a:gd name="connsiteY5" fmla="*/ 503372 h 855011"/>
              <a:gd name="connsiteX6" fmla="*/ 0 w 2910021"/>
              <a:gd name="connsiteY6" fmla="*/ 430801 h 855011"/>
              <a:gd name="connsiteX7" fmla="*/ 0 w 2910021"/>
              <a:gd name="connsiteY7" fmla="*/ 46838 h 855011"/>
              <a:gd name="connsiteX0" fmla="*/ 0 w 2793907"/>
              <a:gd name="connsiteY0" fmla="*/ 46838 h 855011"/>
              <a:gd name="connsiteX1" fmla="*/ 2468003 w 2793907"/>
              <a:gd name="connsiteY1" fmla="*/ 264553 h 855011"/>
              <a:gd name="connsiteX2" fmla="*/ 2584116 w 2793907"/>
              <a:gd name="connsiteY2" fmla="*/ 0 h 855011"/>
              <a:gd name="connsiteX3" fmla="*/ 2793907 w 2793907"/>
              <a:gd name="connsiteY3" fmla="*/ 543620 h 855011"/>
              <a:gd name="connsiteX4" fmla="*/ 2250288 w 2793907"/>
              <a:gd name="connsiteY4" fmla="*/ 855011 h 855011"/>
              <a:gd name="connsiteX5" fmla="*/ 2366402 w 2793907"/>
              <a:gd name="connsiteY5" fmla="*/ 503372 h 855011"/>
              <a:gd name="connsiteX6" fmla="*/ 0 w 2793907"/>
              <a:gd name="connsiteY6" fmla="*/ 430801 h 855011"/>
              <a:gd name="connsiteX7" fmla="*/ 0 w 2793907"/>
              <a:gd name="connsiteY7" fmla="*/ 46838 h 855011"/>
              <a:gd name="connsiteX0" fmla="*/ 0 w 2793907"/>
              <a:gd name="connsiteY0" fmla="*/ 0 h 1040402"/>
              <a:gd name="connsiteX1" fmla="*/ 2468003 w 2793907"/>
              <a:gd name="connsiteY1" fmla="*/ 449944 h 1040402"/>
              <a:gd name="connsiteX2" fmla="*/ 2584116 w 2793907"/>
              <a:gd name="connsiteY2" fmla="*/ 185391 h 1040402"/>
              <a:gd name="connsiteX3" fmla="*/ 2793907 w 2793907"/>
              <a:gd name="connsiteY3" fmla="*/ 729011 h 1040402"/>
              <a:gd name="connsiteX4" fmla="*/ 2250288 w 2793907"/>
              <a:gd name="connsiteY4" fmla="*/ 1040402 h 1040402"/>
              <a:gd name="connsiteX5" fmla="*/ 2366402 w 2793907"/>
              <a:gd name="connsiteY5" fmla="*/ 688763 h 1040402"/>
              <a:gd name="connsiteX6" fmla="*/ 0 w 2793907"/>
              <a:gd name="connsiteY6" fmla="*/ 616192 h 1040402"/>
              <a:gd name="connsiteX7" fmla="*/ 0 w 2793907"/>
              <a:gd name="connsiteY7" fmla="*/ 0 h 1040402"/>
              <a:gd name="connsiteX0" fmla="*/ 14515 w 2808422"/>
              <a:gd name="connsiteY0" fmla="*/ 0 h 1040402"/>
              <a:gd name="connsiteX1" fmla="*/ 2482518 w 2808422"/>
              <a:gd name="connsiteY1" fmla="*/ 449944 h 1040402"/>
              <a:gd name="connsiteX2" fmla="*/ 2598631 w 2808422"/>
              <a:gd name="connsiteY2" fmla="*/ 185391 h 1040402"/>
              <a:gd name="connsiteX3" fmla="*/ 2808422 w 2808422"/>
              <a:gd name="connsiteY3" fmla="*/ 729011 h 1040402"/>
              <a:gd name="connsiteX4" fmla="*/ 2264803 w 2808422"/>
              <a:gd name="connsiteY4" fmla="*/ 1040402 h 1040402"/>
              <a:gd name="connsiteX5" fmla="*/ 2380917 w 2808422"/>
              <a:gd name="connsiteY5" fmla="*/ 688763 h 1040402"/>
              <a:gd name="connsiteX6" fmla="*/ 0 w 2808422"/>
              <a:gd name="connsiteY6" fmla="*/ 775849 h 1040402"/>
              <a:gd name="connsiteX7" fmla="*/ 14515 w 2808422"/>
              <a:gd name="connsiteY7" fmla="*/ 0 h 1040402"/>
              <a:gd name="connsiteX0" fmla="*/ 0 w 2793907"/>
              <a:gd name="connsiteY0" fmla="*/ 0 h 1040402"/>
              <a:gd name="connsiteX1" fmla="*/ 2468003 w 2793907"/>
              <a:gd name="connsiteY1" fmla="*/ 449944 h 1040402"/>
              <a:gd name="connsiteX2" fmla="*/ 2584116 w 2793907"/>
              <a:gd name="connsiteY2" fmla="*/ 185391 h 1040402"/>
              <a:gd name="connsiteX3" fmla="*/ 2793907 w 2793907"/>
              <a:gd name="connsiteY3" fmla="*/ 729011 h 1040402"/>
              <a:gd name="connsiteX4" fmla="*/ 2250288 w 2793907"/>
              <a:gd name="connsiteY4" fmla="*/ 1040402 h 1040402"/>
              <a:gd name="connsiteX5" fmla="*/ 2366402 w 2793907"/>
              <a:gd name="connsiteY5" fmla="*/ 688763 h 1040402"/>
              <a:gd name="connsiteX6" fmla="*/ 14513 w 2793907"/>
              <a:gd name="connsiteY6" fmla="*/ 790363 h 1040402"/>
              <a:gd name="connsiteX7" fmla="*/ 0 w 2793907"/>
              <a:gd name="connsiteY7" fmla="*/ 0 h 1040402"/>
              <a:gd name="connsiteX0" fmla="*/ 0 w 2793907"/>
              <a:gd name="connsiteY0" fmla="*/ 0 h 866231"/>
              <a:gd name="connsiteX1" fmla="*/ 2468003 w 2793907"/>
              <a:gd name="connsiteY1" fmla="*/ 449944 h 866231"/>
              <a:gd name="connsiteX2" fmla="*/ 2584116 w 2793907"/>
              <a:gd name="connsiteY2" fmla="*/ 185391 h 866231"/>
              <a:gd name="connsiteX3" fmla="*/ 2793907 w 2793907"/>
              <a:gd name="connsiteY3" fmla="*/ 729011 h 866231"/>
              <a:gd name="connsiteX4" fmla="*/ 2366403 w 2793907"/>
              <a:gd name="connsiteY4" fmla="*/ 866231 h 866231"/>
              <a:gd name="connsiteX5" fmla="*/ 2366402 w 2793907"/>
              <a:gd name="connsiteY5" fmla="*/ 688763 h 866231"/>
              <a:gd name="connsiteX6" fmla="*/ 14513 w 2793907"/>
              <a:gd name="connsiteY6" fmla="*/ 790363 h 866231"/>
              <a:gd name="connsiteX7" fmla="*/ 0 w 2793907"/>
              <a:gd name="connsiteY7" fmla="*/ 0 h 866231"/>
              <a:gd name="connsiteX0" fmla="*/ 0 w 2793907"/>
              <a:gd name="connsiteY0" fmla="*/ 0 h 953316"/>
              <a:gd name="connsiteX1" fmla="*/ 2468003 w 2793907"/>
              <a:gd name="connsiteY1" fmla="*/ 449944 h 953316"/>
              <a:gd name="connsiteX2" fmla="*/ 2584116 w 2793907"/>
              <a:gd name="connsiteY2" fmla="*/ 185391 h 953316"/>
              <a:gd name="connsiteX3" fmla="*/ 2793907 w 2793907"/>
              <a:gd name="connsiteY3" fmla="*/ 729011 h 953316"/>
              <a:gd name="connsiteX4" fmla="*/ 2293831 w 2793907"/>
              <a:gd name="connsiteY4" fmla="*/ 953316 h 953316"/>
              <a:gd name="connsiteX5" fmla="*/ 2366402 w 2793907"/>
              <a:gd name="connsiteY5" fmla="*/ 688763 h 953316"/>
              <a:gd name="connsiteX6" fmla="*/ 14513 w 2793907"/>
              <a:gd name="connsiteY6" fmla="*/ 790363 h 953316"/>
              <a:gd name="connsiteX7" fmla="*/ 0 w 2793907"/>
              <a:gd name="connsiteY7" fmla="*/ 0 h 95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907" h="953316">
                <a:moveTo>
                  <a:pt x="0" y="0"/>
                </a:moveTo>
                <a:cubicBezTo>
                  <a:pt x="783963" y="53219"/>
                  <a:pt x="1669526" y="106439"/>
                  <a:pt x="2468003" y="449944"/>
                </a:cubicBezTo>
                <a:lnTo>
                  <a:pt x="2584116" y="185391"/>
                </a:lnTo>
                <a:lnTo>
                  <a:pt x="2793907" y="729011"/>
                </a:lnTo>
                <a:lnTo>
                  <a:pt x="2293831" y="953316"/>
                </a:lnTo>
                <a:cubicBezTo>
                  <a:pt x="2293831" y="894160"/>
                  <a:pt x="2366402" y="747919"/>
                  <a:pt x="2366402" y="688763"/>
                </a:cubicBezTo>
                <a:cubicBezTo>
                  <a:pt x="1577601" y="475887"/>
                  <a:pt x="788800" y="640382"/>
                  <a:pt x="14513" y="790363"/>
                </a:cubicBezTo>
                <a:lnTo>
                  <a:pt x="0"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右矢印 58"/>
          <p:cNvSpPr/>
          <p:nvPr/>
        </p:nvSpPr>
        <p:spPr>
          <a:xfrm rot="12131728">
            <a:off x="3668782" y="3643684"/>
            <a:ext cx="548678" cy="219668"/>
          </a:xfrm>
          <a:custGeom>
            <a:avLst/>
            <a:gdLst>
              <a:gd name="connsiteX0" fmla="*/ 0 w 2910021"/>
              <a:gd name="connsiteY0" fmla="*/ 191981 h 767925"/>
              <a:gd name="connsiteX1" fmla="*/ 2526059 w 2910021"/>
              <a:gd name="connsiteY1" fmla="*/ 191981 h 767925"/>
              <a:gd name="connsiteX2" fmla="*/ 2526059 w 2910021"/>
              <a:gd name="connsiteY2" fmla="*/ 0 h 767925"/>
              <a:gd name="connsiteX3" fmla="*/ 2910021 w 2910021"/>
              <a:gd name="connsiteY3" fmla="*/ 383963 h 767925"/>
              <a:gd name="connsiteX4" fmla="*/ 2526059 w 2910021"/>
              <a:gd name="connsiteY4" fmla="*/ 767925 h 767925"/>
              <a:gd name="connsiteX5" fmla="*/ 2526059 w 2910021"/>
              <a:gd name="connsiteY5" fmla="*/ 575944 h 767925"/>
              <a:gd name="connsiteX6" fmla="*/ 0 w 2910021"/>
              <a:gd name="connsiteY6" fmla="*/ 575944 h 767925"/>
              <a:gd name="connsiteX7" fmla="*/ 0 w 2910021"/>
              <a:gd name="connsiteY7" fmla="*/ 191981 h 767925"/>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526059 w 2910021"/>
              <a:gd name="connsiteY5" fmla="*/ 575944 h 1000154"/>
              <a:gd name="connsiteX6" fmla="*/ 0 w 2910021"/>
              <a:gd name="connsiteY6" fmla="*/ 575944 h 1000154"/>
              <a:gd name="connsiteX7" fmla="*/ 0 w 2910021"/>
              <a:gd name="connsiteY7" fmla="*/ 191981 h 1000154"/>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468003 w 2910021"/>
              <a:gd name="connsiteY1" fmla="*/ 409696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46838 h 855011"/>
              <a:gd name="connsiteX1" fmla="*/ 2468003 w 2910021"/>
              <a:gd name="connsiteY1" fmla="*/ 264553 h 855011"/>
              <a:gd name="connsiteX2" fmla="*/ 2584116 w 2910021"/>
              <a:gd name="connsiteY2" fmla="*/ 0 h 855011"/>
              <a:gd name="connsiteX3" fmla="*/ 2910021 w 2910021"/>
              <a:gd name="connsiteY3" fmla="*/ 238820 h 855011"/>
              <a:gd name="connsiteX4" fmla="*/ 2250288 w 2910021"/>
              <a:gd name="connsiteY4" fmla="*/ 855011 h 855011"/>
              <a:gd name="connsiteX5" fmla="*/ 2366402 w 2910021"/>
              <a:gd name="connsiteY5" fmla="*/ 503372 h 855011"/>
              <a:gd name="connsiteX6" fmla="*/ 0 w 2910021"/>
              <a:gd name="connsiteY6" fmla="*/ 430801 h 855011"/>
              <a:gd name="connsiteX7" fmla="*/ 0 w 2910021"/>
              <a:gd name="connsiteY7" fmla="*/ 46838 h 855011"/>
              <a:gd name="connsiteX0" fmla="*/ 0 w 2793907"/>
              <a:gd name="connsiteY0" fmla="*/ 46838 h 855011"/>
              <a:gd name="connsiteX1" fmla="*/ 2468003 w 2793907"/>
              <a:gd name="connsiteY1" fmla="*/ 264553 h 855011"/>
              <a:gd name="connsiteX2" fmla="*/ 2584116 w 2793907"/>
              <a:gd name="connsiteY2" fmla="*/ 0 h 855011"/>
              <a:gd name="connsiteX3" fmla="*/ 2793907 w 2793907"/>
              <a:gd name="connsiteY3" fmla="*/ 543620 h 855011"/>
              <a:gd name="connsiteX4" fmla="*/ 2250288 w 2793907"/>
              <a:gd name="connsiteY4" fmla="*/ 855011 h 855011"/>
              <a:gd name="connsiteX5" fmla="*/ 2366402 w 2793907"/>
              <a:gd name="connsiteY5" fmla="*/ 503372 h 855011"/>
              <a:gd name="connsiteX6" fmla="*/ 0 w 2793907"/>
              <a:gd name="connsiteY6" fmla="*/ 430801 h 855011"/>
              <a:gd name="connsiteX7" fmla="*/ 0 w 2793907"/>
              <a:gd name="connsiteY7" fmla="*/ 46838 h 855011"/>
              <a:gd name="connsiteX0" fmla="*/ 0 w 2793907"/>
              <a:gd name="connsiteY0" fmla="*/ 0 h 1040402"/>
              <a:gd name="connsiteX1" fmla="*/ 2468003 w 2793907"/>
              <a:gd name="connsiteY1" fmla="*/ 449944 h 1040402"/>
              <a:gd name="connsiteX2" fmla="*/ 2584116 w 2793907"/>
              <a:gd name="connsiteY2" fmla="*/ 185391 h 1040402"/>
              <a:gd name="connsiteX3" fmla="*/ 2793907 w 2793907"/>
              <a:gd name="connsiteY3" fmla="*/ 729011 h 1040402"/>
              <a:gd name="connsiteX4" fmla="*/ 2250288 w 2793907"/>
              <a:gd name="connsiteY4" fmla="*/ 1040402 h 1040402"/>
              <a:gd name="connsiteX5" fmla="*/ 2366402 w 2793907"/>
              <a:gd name="connsiteY5" fmla="*/ 688763 h 1040402"/>
              <a:gd name="connsiteX6" fmla="*/ 0 w 2793907"/>
              <a:gd name="connsiteY6" fmla="*/ 616192 h 1040402"/>
              <a:gd name="connsiteX7" fmla="*/ 0 w 2793907"/>
              <a:gd name="connsiteY7" fmla="*/ 0 h 1040402"/>
              <a:gd name="connsiteX0" fmla="*/ 14515 w 2808422"/>
              <a:gd name="connsiteY0" fmla="*/ 0 h 1040402"/>
              <a:gd name="connsiteX1" fmla="*/ 2482518 w 2808422"/>
              <a:gd name="connsiteY1" fmla="*/ 449944 h 1040402"/>
              <a:gd name="connsiteX2" fmla="*/ 2598631 w 2808422"/>
              <a:gd name="connsiteY2" fmla="*/ 185391 h 1040402"/>
              <a:gd name="connsiteX3" fmla="*/ 2808422 w 2808422"/>
              <a:gd name="connsiteY3" fmla="*/ 729011 h 1040402"/>
              <a:gd name="connsiteX4" fmla="*/ 2264803 w 2808422"/>
              <a:gd name="connsiteY4" fmla="*/ 1040402 h 1040402"/>
              <a:gd name="connsiteX5" fmla="*/ 2380917 w 2808422"/>
              <a:gd name="connsiteY5" fmla="*/ 688763 h 1040402"/>
              <a:gd name="connsiteX6" fmla="*/ 0 w 2808422"/>
              <a:gd name="connsiteY6" fmla="*/ 775849 h 1040402"/>
              <a:gd name="connsiteX7" fmla="*/ 14515 w 2808422"/>
              <a:gd name="connsiteY7" fmla="*/ 0 h 1040402"/>
              <a:gd name="connsiteX0" fmla="*/ 0 w 2793907"/>
              <a:gd name="connsiteY0" fmla="*/ 0 h 1040402"/>
              <a:gd name="connsiteX1" fmla="*/ 2468003 w 2793907"/>
              <a:gd name="connsiteY1" fmla="*/ 449944 h 1040402"/>
              <a:gd name="connsiteX2" fmla="*/ 2584116 w 2793907"/>
              <a:gd name="connsiteY2" fmla="*/ 185391 h 1040402"/>
              <a:gd name="connsiteX3" fmla="*/ 2793907 w 2793907"/>
              <a:gd name="connsiteY3" fmla="*/ 729011 h 1040402"/>
              <a:gd name="connsiteX4" fmla="*/ 2250288 w 2793907"/>
              <a:gd name="connsiteY4" fmla="*/ 1040402 h 1040402"/>
              <a:gd name="connsiteX5" fmla="*/ 2366402 w 2793907"/>
              <a:gd name="connsiteY5" fmla="*/ 688763 h 1040402"/>
              <a:gd name="connsiteX6" fmla="*/ 14513 w 2793907"/>
              <a:gd name="connsiteY6" fmla="*/ 790363 h 1040402"/>
              <a:gd name="connsiteX7" fmla="*/ 0 w 2793907"/>
              <a:gd name="connsiteY7" fmla="*/ 0 h 1040402"/>
              <a:gd name="connsiteX0" fmla="*/ 0 w 2793907"/>
              <a:gd name="connsiteY0" fmla="*/ 0 h 866231"/>
              <a:gd name="connsiteX1" fmla="*/ 2468003 w 2793907"/>
              <a:gd name="connsiteY1" fmla="*/ 449944 h 866231"/>
              <a:gd name="connsiteX2" fmla="*/ 2584116 w 2793907"/>
              <a:gd name="connsiteY2" fmla="*/ 185391 h 866231"/>
              <a:gd name="connsiteX3" fmla="*/ 2793907 w 2793907"/>
              <a:gd name="connsiteY3" fmla="*/ 729011 h 866231"/>
              <a:gd name="connsiteX4" fmla="*/ 2366403 w 2793907"/>
              <a:gd name="connsiteY4" fmla="*/ 866231 h 866231"/>
              <a:gd name="connsiteX5" fmla="*/ 2366402 w 2793907"/>
              <a:gd name="connsiteY5" fmla="*/ 688763 h 866231"/>
              <a:gd name="connsiteX6" fmla="*/ 14513 w 2793907"/>
              <a:gd name="connsiteY6" fmla="*/ 790363 h 866231"/>
              <a:gd name="connsiteX7" fmla="*/ 0 w 2793907"/>
              <a:gd name="connsiteY7" fmla="*/ 0 h 866231"/>
              <a:gd name="connsiteX0" fmla="*/ 0 w 2793907"/>
              <a:gd name="connsiteY0" fmla="*/ 0 h 953316"/>
              <a:gd name="connsiteX1" fmla="*/ 2468003 w 2793907"/>
              <a:gd name="connsiteY1" fmla="*/ 449944 h 953316"/>
              <a:gd name="connsiteX2" fmla="*/ 2584116 w 2793907"/>
              <a:gd name="connsiteY2" fmla="*/ 185391 h 953316"/>
              <a:gd name="connsiteX3" fmla="*/ 2793907 w 2793907"/>
              <a:gd name="connsiteY3" fmla="*/ 729011 h 953316"/>
              <a:gd name="connsiteX4" fmla="*/ 2293831 w 2793907"/>
              <a:gd name="connsiteY4" fmla="*/ 953316 h 953316"/>
              <a:gd name="connsiteX5" fmla="*/ 2366402 w 2793907"/>
              <a:gd name="connsiteY5" fmla="*/ 688763 h 953316"/>
              <a:gd name="connsiteX6" fmla="*/ 14513 w 2793907"/>
              <a:gd name="connsiteY6" fmla="*/ 790363 h 953316"/>
              <a:gd name="connsiteX7" fmla="*/ 0 w 2793907"/>
              <a:gd name="connsiteY7" fmla="*/ 0 h 95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907" h="953316">
                <a:moveTo>
                  <a:pt x="0" y="0"/>
                </a:moveTo>
                <a:cubicBezTo>
                  <a:pt x="783963" y="53219"/>
                  <a:pt x="1669526" y="106439"/>
                  <a:pt x="2468003" y="449944"/>
                </a:cubicBezTo>
                <a:lnTo>
                  <a:pt x="2584116" y="185391"/>
                </a:lnTo>
                <a:lnTo>
                  <a:pt x="2793907" y="729011"/>
                </a:lnTo>
                <a:lnTo>
                  <a:pt x="2293831" y="953316"/>
                </a:lnTo>
                <a:cubicBezTo>
                  <a:pt x="2293831" y="894160"/>
                  <a:pt x="2366402" y="747919"/>
                  <a:pt x="2366402" y="688763"/>
                </a:cubicBezTo>
                <a:cubicBezTo>
                  <a:pt x="1577601" y="475887"/>
                  <a:pt x="788800" y="640382"/>
                  <a:pt x="14513" y="790363"/>
                </a:cubicBezTo>
                <a:lnTo>
                  <a:pt x="0" y="0"/>
                </a:lnTo>
                <a:close/>
              </a:path>
            </a:pathLst>
          </a:custGeom>
          <a:solidFill>
            <a:srgbClr val="005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図 8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53690" y="3488889"/>
            <a:ext cx="394503" cy="582472"/>
          </a:xfrm>
          <a:prstGeom prst="rect">
            <a:avLst/>
          </a:prstGeom>
          <a:effectLst>
            <a:glow rad="317500">
              <a:srgbClr val="005426">
                <a:alpha val="84706"/>
              </a:srgbClr>
            </a:glow>
          </a:effectLst>
        </p:spPr>
      </p:pic>
      <p:pic>
        <p:nvPicPr>
          <p:cNvPr id="79" name="図 7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8877" y="3466044"/>
            <a:ext cx="471598" cy="673712"/>
          </a:xfrm>
          <a:prstGeom prst="rect">
            <a:avLst/>
          </a:prstGeom>
          <a:effectLst>
            <a:glow rad="317500">
              <a:schemeClr val="accent5">
                <a:alpha val="85000"/>
              </a:schemeClr>
            </a:glow>
          </a:effectLst>
        </p:spPr>
      </p:pic>
      <p:pic>
        <p:nvPicPr>
          <p:cNvPr id="81" name="図 8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52010" y="3499744"/>
            <a:ext cx="421870" cy="602671"/>
          </a:xfrm>
          <a:prstGeom prst="rect">
            <a:avLst/>
          </a:prstGeom>
          <a:effectLst>
            <a:glow rad="317500">
              <a:srgbClr val="FFC000">
                <a:alpha val="85000"/>
              </a:srgbClr>
            </a:glow>
          </a:effectLst>
        </p:spPr>
      </p:pic>
      <p:pic>
        <p:nvPicPr>
          <p:cNvPr id="82" name="図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04071" y="2315856"/>
            <a:ext cx="378814" cy="541163"/>
          </a:xfrm>
          <a:prstGeom prst="rect">
            <a:avLst/>
          </a:prstGeom>
        </p:spPr>
      </p:pic>
      <p:pic>
        <p:nvPicPr>
          <p:cNvPr id="83" name="図 8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56586" y="2343653"/>
            <a:ext cx="349190" cy="498842"/>
          </a:xfrm>
          <a:prstGeom prst="rect">
            <a:avLst/>
          </a:prstGeom>
        </p:spPr>
      </p:pic>
      <p:pic>
        <p:nvPicPr>
          <p:cNvPr id="84" name="図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69935" y="2316545"/>
            <a:ext cx="384120" cy="548743"/>
          </a:xfrm>
          <a:prstGeom prst="rect">
            <a:avLst/>
          </a:prstGeom>
        </p:spPr>
      </p:pic>
      <p:sp>
        <p:nvSpPr>
          <p:cNvPr id="86" name="右矢印 58"/>
          <p:cNvSpPr/>
          <p:nvPr/>
        </p:nvSpPr>
        <p:spPr>
          <a:xfrm rot="21233409" flipV="1">
            <a:off x="1732716" y="1902746"/>
            <a:ext cx="1653671" cy="314835"/>
          </a:xfrm>
          <a:custGeom>
            <a:avLst/>
            <a:gdLst>
              <a:gd name="connsiteX0" fmla="*/ 0 w 2910021"/>
              <a:gd name="connsiteY0" fmla="*/ 191981 h 767925"/>
              <a:gd name="connsiteX1" fmla="*/ 2526059 w 2910021"/>
              <a:gd name="connsiteY1" fmla="*/ 191981 h 767925"/>
              <a:gd name="connsiteX2" fmla="*/ 2526059 w 2910021"/>
              <a:gd name="connsiteY2" fmla="*/ 0 h 767925"/>
              <a:gd name="connsiteX3" fmla="*/ 2910021 w 2910021"/>
              <a:gd name="connsiteY3" fmla="*/ 383963 h 767925"/>
              <a:gd name="connsiteX4" fmla="*/ 2526059 w 2910021"/>
              <a:gd name="connsiteY4" fmla="*/ 767925 h 767925"/>
              <a:gd name="connsiteX5" fmla="*/ 2526059 w 2910021"/>
              <a:gd name="connsiteY5" fmla="*/ 575944 h 767925"/>
              <a:gd name="connsiteX6" fmla="*/ 0 w 2910021"/>
              <a:gd name="connsiteY6" fmla="*/ 575944 h 767925"/>
              <a:gd name="connsiteX7" fmla="*/ 0 w 2910021"/>
              <a:gd name="connsiteY7" fmla="*/ 191981 h 767925"/>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526059 w 2910021"/>
              <a:gd name="connsiteY5" fmla="*/ 575944 h 1000154"/>
              <a:gd name="connsiteX6" fmla="*/ 0 w 2910021"/>
              <a:gd name="connsiteY6" fmla="*/ 575944 h 1000154"/>
              <a:gd name="connsiteX7" fmla="*/ 0 w 2910021"/>
              <a:gd name="connsiteY7" fmla="*/ 191981 h 1000154"/>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468003 w 2910021"/>
              <a:gd name="connsiteY1" fmla="*/ 409696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46838 h 855011"/>
              <a:gd name="connsiteX1" fmla="*/ 2468003 w 2910021"/>
              <a:gd name="connsiteY1" fmla="*/ 264553 h 855011"/>
              <a:gd name="connsiteX2" fmla="*/ 2584116 w 2910021"/>
              <a:gd name="connsiteY2" fmla="*/ 0 h 855011"/>
              <a:gd name="connsiteX3" fmla="*/ 2910021 w 2910021"/>
              <a:gd name="connsiteY3" fmla="*/ 238820 h 855011"/>
              <a:gd name="connsiteX4" fmla="*/ 2250288 w 2910021"/>
              <a:gd name="connsiteY4" fmla="*/ 855011 h 855011"/>
              <a:gd name="connsiteX5" fmla="*/ 2366402 w 2910021"/>
              <a:gd name="connsiteY5" fmla="*/ 503372 h 855011"/>
              <a:gd name="connsiteX6" fmla="*/ 0 w 2910021"/>
              <a:gd name="connsiteY6" fmla="*/ 430801 h 855011"/>
              <a:gd name="connsiteX7" fmla="*/ 0 w 2910021"/>
              <a:gd name="connsiteY7" fmla="*/ 46838 h 855011"/>
              <a:gd name="connsiteX0" fmla="*/ 0 w 2793907"/>
              <a:gd name="connsiteY0" fmla="*/ 46838 h 855011"/>
              <a:gd name="connsiteX1" fmla="*/ 2468003 w 2793907"/>
              <a:gd name="connsiteY1" fmla="*/ 264553 h 855011"/>
              <a:gd name="connsiteX2" fmla="*/ 2584116 w 2793907"/>
              <a:gd name="connsiteY2" fmla="*/ 0 h 855011"/>
              <a:gd name="connsiteX3" fmla="*/ 2793907 w 2793907"/>
              <a:gd name="connsiteY3" fmla="*/ 543620 h 855011"/>
              <a:gd name="connsiteX4" fmla="*/ 2250288 w 2793907"/>
              <a:gd name="connsiteY4" fmla="*/ 855011 h 855011"/>
              <a:gd name="connsiteX5" fmla="*/ 2366402 w 2793907"/>
              <a:gd name="connsiteY5" fmla="*/ 503372 h 855011"/>
              <a:gd name="connsiteX6" fmla="*/ 0 w 2793907"/>
              <a:gd name="connsiteY6" fmla="*/ 430801 h 855011"/>
              <a:gd name="connsiteX7" fmla="*/ 0 w 2793907"/>
              <a:gd name="connsiteY7" fmla="*/ 46838 h 855011"/>
              <a:gd name="connsiteX0" fmla="*/ 0 w 2793907"/>
              <a:gd name="connsiteY0" fmla="*/ 0 h 1040402"/>
              <a:gd name="connsiteX1" fmla="*/ 2468003 w 2793907"/>
              <a:gd name="connsiteY1" fmla="*/ 449944 h 1040402"/>
              <a:gd name="connsiteX2" fmla="*/ 2584116 w 2793907"/>
              <a:gd name="connsiteY2" fmla="*/ 185391 h 1040402"/>
              <a:gd name="connsiteX3" fmla="*/ 2793907 w 2793907"/>
              <a:gd name="connsiteY3" fmla="*/ 729011 h 1040402"/>
              <a:gd name="connsiteX4" fmla="*/ 2250288 w 2793907"/>
              <a:gd name="connsiteY4" fmla="*/ 1040402 h 1040402"/>
              <a:gd name="connsiteX5" fmla="*/ 2366402 w 2793907"/>
              <a:gd name="connsiteY5" fmla="*/ 688763 h 1040402"/>
              <a:gd name="connsiteX6" fmla="*/ 0 w 2793907"/>
              <a:gd name="connsiteY6" fmla="*/ 616192 h 1040402"/>
              <a:gd name="connsiteX7" fmla="*/ 0 w 2793907"/>
              <a:gd name="connsiteY7" fmla="*/ 0 h 1040402"/>
              <a:gd name="connsiteX0" fmla="*/ 14515 w 2808422"/>
              <a:gd name="connsiteY0" fmla="*/ 0 h 1040402"/>
              <a:gd name="connsiteX1" fmla="*/ 2482518 w 2808422"/>
              <a:gd name="connsiteY1" fmla="*/ 449944 h 1040402"/>
              <a:gd name="connsiteX2" fmla="*/ 2598631 w 2808422"/>
              <a:gd name="connsiteY2" fmla="*/ 185391 h 1040402"/>
              <a:gd name="connsiteX3" fmla="*/ 2808422 w 2808422"/>
              <a:gd name="connsiteY3" fmla="*/ 729011 h 1040402"/>
              <a:gd name="connsiteX4" fmla="*/ 2264803 w 2808422"/>
              <a:gd name="connsiteY4" fmla="*/ 1040402 h 1040402"/>
              <a:gd name="connsiteX5" fmla="*/ 2380917 w 2808422"/>
              <a:gd name="connsiteY5" fmla="*/ 688763 h 1040402"/>
              <a:gd name="connsiteX6" fmla="*/ 0 w 2808422"/>
              <a:gd name="connsiteY6" fmla="*/ 775849 h 1040402"/>
              <a:gd name="connsiteX7" fmla="*/ 14515 w 2808422"/>
              <a:gd name="connsiteY7" fmla="*/ 0 h 1040402"/>
              <a:gd name="connsiteX0" fmla="*/ 0 w 2793907"/>
              <a:gd name="connsiteY0" fmla="*/ 0 h 1040402"/>
              <a:gd name="connsiteX1" fmla="*/ 2468003 w 2793907"/>
              <a:gd name="connsiteY1" fmla="*/ 449944 h 1040402"/>
              <a:gd name="connsiteX2" fmla="*/ 2584116 w 2793907"/>
              <a:gd name="connsiteY2" fmla="*/ 185391 h 1040402"/>
              <a:gd name="connsiteX3" fmla="*/ 2793907 w 2793907"/>
              <a:gd name="connsiteY3" fmla="*/ 729011 h 1040402"/>
              <a:gd name="connsiteX4" fmla="*/ 2250288 w 2793907"/>
              <a:gd name="connsiteY4" fmla="*/ 1040402 h 1040402"/>
              <a:gd name="connsiteX5" fmla="*/ 2366402 w 2793907"/>
              <a:gd name="connsiteY5" fmla="*/ 688763 h 1040402"/>
              <a:gd name="connsiteX6" fmla="*/ 14513 w 2793907"/>
              <a:gd name="connsiteY6" fmla="*/ 790363 h 1040402"/>
              <a:gd name="connsiteX7" fmla="*/ 0 w 2793907"/>
              <a:gd name="connsiteY7" fmla="*/ 0 h 1040402"/>
              <a:gd name="connsiteX0" fmla="*/ 0 w 2793907"/>
              <a:gd name="connsiteY0" fmla="*/ 0 h 866231"/>
              <a:gd name="connsiteX1" fmla="*/ 2468003 w 2793907"/>
              <a:gd name="connsiteY1" fmla="*/ 449944 h 866231"/>
              <a:gd name="connsiteX2" fmla="*/ 2584116 w 2793907"/>
              <a:gd name="connsiteY2" fmla="*/ 185391 h 866231"/>
              <a:gd name="connsiteX3" fmla="*/ 2793907 w 2793907"/>
              <a:gd name="connsiteY3" fmla="*/ 729011 h 866231"/>
              <a:gd name="connsiteX4" fmla="*/ 2366403 w 2793907"/>
              <a:gd name="connsiteY4" fmla="*/ 866231 h 866231"/>
              <a:gd name="connsiteX5" fmla="*/ 2366402 w 2793907"/>
              <a:gd name="connsiteY5" fmla="*/ 688763 h 866231"/>
              <a:gd name="connsiteX6" fmla="*/ 14513 w 2793907"/>
              <a:gd name="connsiteY6" fmla="*/ 790363 h 866231"/>
              <a:gd name="connsiteX7" fmla="*/ 0 w 2793907"/>
              <a:gd name="connsiteY7" fmla="*/ 0 h 866231"/>
              <a:gd name="connsiteX0" fmla="*/ 0 w 2793907"/>
              <a:gd name="connsiteY0" fmla="*/ 0 h 953316"/>
              <a:gd name="connsiteX1" fmla="*/ 2468003 w 2793907"/>
              <a:gd name="connsiteY1" fmla="*/ 449944 h 953316"/>
              <a:gd name="connsiteX2" fmla="*/ 2584116 w 2793907"/>
              <a:gd name="connsiteY2" fmla="*/ 185391 h 953316"/>
              <a:gd name="connsiteX3" fmla="*/ 2793907 w 2793907"/>
              <a:gd name="connsiteY3" fmla="*/ 729011 h 953316"/>
              <a:gd name="connsiteX4" fmla="*/ 2293831 w 2793907"/>
              <a:gd name="connsiteY4" fmla="*/ 953316 h 953316"/>
              <a:gd name="connsiteX5" fmla="*/ 2366402 w 2793907"/>
              <a:gd name="connsiteY5" fmla="*/ 688763 h 953316"/>
              <a:gd name="connsiteX6" fmla="*/ 14513 w 2793907"/>
              <a:gd name="connsiteY6" fmla="*/ 790363 h 953316"/>
              <a:gd name="connsiteX7" fmla="*/ 0 w 2793907"/>
              <a:gd name="connsiteY7" fmla="*/ 0 h 95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907" h="953316">
                <a:moveTo>
                  <a:pt x="0" y="0"/>
                </a:moveTo>
                <a:cubicBezTo>
                  <a:pt x="783963" y="53219"/>
                  <a:pt x="1669526" y="106439"/>
                  <a:pt x="2468003" y="449944"/>
                </a:cubicBezTo>
                <a:lnTo>
                  <a:pt x="2584116" y="185391"/>
                </a:lnTo>
                <a:lnTo>
                  <a:pt x="2793907" y="729011"/>
                </a:lnTo>
                <a:lnTo>
                  <a:pt x="2293831" y="953316"/>
                </a:lnTo>
                <a:cubicBezTo>
                  <a:pt x="2293831" y="894160"/>
                  <a:pt x="2366402" y="747919"/>
                  <a:pt x="2366402" y="688763"/>
                </a:cubicBezTo>
                <a:cubicBezTo>
                  <a:pt x="1577601" y="475887"/>
                  <a:pt x="788800" y="640382"/>
                  <a:pt x="14513" y="790363"/>
                </a:cubicBez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7" name="図 8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66312" y="1137406"/>
            <a:ext cx="1098261" cy="1675869"/>
          </a:xfrm>
          <a:prstGeom prst="rect">
            <a:avLst/>
          </a:prstGeom>
          <a:effectLst>
            <a:glow rad="317500">
              <a:srgbClr val="FF0000">
                <a:alpha val="85000"/>
              </a:srgbClr>
            </a:glow>
          </a:effectLst>
        </p:spPr>
      </p:pic>
      <p:sp>
        <p:nvSpPr>
          <p:cNvPr id="107" name="正方形/長方形 106"/>
          <p:cNvSpPr/>
          <p:nvPr/>
        </p:nvSpPr>
        <p:spPr>
          <a:xfrm>
            <a:off x="495732" y="4311102"/>
            <a:ext cx="4046488" cy="826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smtClean="0">
                <a:solidFill>
                  <a:schemeClr val="tx1"/>
                </a:solidFill>
                <a:latin typeface="HGS創英角ﾎﾟｯﾌﾟ体" panose="040B0A00000000000000" pitchFamily="50" charset="-128"/>
                <a:ea typeface="HGS創英角ﾎﾟｯﾌﾟ体" panose="040B0A00000000000000" pitchFamily="50" charset="-128"/>
              </a:rPr>
              <a:t>4</a:t>
            </a:r>
            <a:r>
              <a:rPr lang="ja-JP" altLang="en-US" sz="2000" b="1" smtClean="0">
                <a:solidFill>
                  <a:schemeClr val="tx1"/>
                </a:solidFill>
                <a:latin typeface="HGS創英角ﾎﾟｯﾌﾟ体" panose="040B0A00000000000000" pitchFamily="50" charset="-128"/>
                <a:ea typeface="HGS創英角ﾎﾟｯﾌﾟ体" panose="040B0A00000000000000" pitchFamily="50" charset="-128"/>
              </a:rPr>
              <a:t>人それぞれが自分</a:t>
            </a:r>
            <a:r>
              <a:rPr lang="ja-JP" altLang="en-US" sz="2000" b="1">
                <a:solidFill>
                  <a:schemeClr val="tx1"/>
                </a:solidFill>
                <a:latin typeface="HGS創英角ﾎﾟｯﾌﾟ体" panose="040B0A00000000000000" pitchFamily="50" charset="-128"/>
                <a:ea typeface="HGS創英角ﾎﾟｯﾌﾟ体" panose="040B0A00000000000000" pitchFamily="50" charset="-128"/>
              </a:rPr>
              <a:t>の</a:t>
            </a:r>
            <a:r>
              <a:rPr lang="ja-JP" altLang="en-US" sz="2000" b="1" smtClean="0">
                <a:solidFill>
                  <a:schemeClr val="tx1"/>
                </a:solidFill>
                <a:latin typeface="HGS創英角ﾎﾟｯﾌﾟ体" panose="040B0A00000000000000" pitchFamily="50" charset="-128"/>
                <a:ea typeface="HGS創英角ﾎﾟｯﾌﾟ体" panose="040B0A00000000000000" pitchFamily="50" charset="-128"/>
              </a:rPr>
              <a:t>手札から</a:t>
            </a:r>
            <a:endParaRPr lang="en-US" altLang="ja-JP" sz="2000" b="1" smtClean="0">
              <a:solidFill>
                <a:schemeClr val="tx1"/>
              </a:solidFill>
              <a:latin typeface="HGS創英角ﾎﾟｯﾌﾟ体" panose="040B0A00000000000000" pitchFamily="50" charset="-128"/>
              <a:ea typeface="HGS創英角ﾎﾟｯﾌﾟ体" panose="040B0A00000000000000" pitchFamily="50" charset="-128"/>
            </a:endParaRPr>
          </a:p>
          <a:p>
            <a:pPr algn="ctr"/>
            <a:r>
              <a:rPr lang="ja-JP" altLang="en-US" sz="2000" b="1" smtClean="0">
                <a:solidFill>
                  <a:schemeClr val="tx1"/>
                </a:solidFill>
                <a:latin typeface="HGS創英角ﾎﾟｯﾌﾟ体" panose="040B0A00000000000000" pitchFamily="50" charset="-128"/>
                <a:ea typeface="HGS創英角ﾎﾟｯﾌﾟ体" panose="040B0A00000000000000" pitchFamily="50" charset="-128"/>
              </a:rPr>
              <a:t>カード・場所を選択</a:t>
            </a:r>
            <a:endParaRPr kumimoji="1" lang="ja-JP" altLang="en-US" sz="2000" b="1">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3" name="円弧 2"/>
          <p:cNvSpPr/>
          <p:nvPr/>
        </p:nvSpPr>
        <p:spPr>
          <a:xfrm rot="16501140" flipH="1">
            <a:off x="5319306" y="3213377"/>
            <a:ext cx="1279162" cy="3346310"/>
          </a:xfrm>
          <a:prstGeom prst="arc">
            <a:avLst>
              <a:gd name="adj1" fmla="val 16427556"/>
              <a:gd name="adj2" fmla="val 5471274"/>
            </a:avLst>
          </a:prstGeom>
          <a:ln w="238125">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9" name="図 10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25391" y="3595967"/>
            <a:ext cx="384215" cy="229778"/>
          </a:xfrm>
          <a:prstGeom prst="rect">
            <a:avLst/>
          </a:prstGeom>
        </p:spPr>
      </p:pic>
      <p:pic>
        <p:nvPicPr>
          <p:cNvPr id="110" name="図 10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12059" y="3504587"/>
            <a:ext cx="176805" cy="158087"/>
          </a:xfrm>
          <a:prstGeom prst="rect">
            <a:avLst/>
          </a:prstGeom>
        </p:spPr>
      </p:pic>
      <p:pic>
        <p:nvPicPr>
          <p:cNvPr id="111" name="図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12066" y="3858107"/>
            <a:ext cx="176805" cy="158087"/>
          </a:xfrm>
          <a:prstGeom prst="rect">
            <a:avLst/>
          </a:prstGeom>
        </p:spPr>
      </p:pic>
      <p:sp>
        <p:nvSpPr>
          <p:cNvPr id="112" name="正方形/長方形 111"/>
          <p:cNvSpPr/>
          <p:nvPr/>
        </p:nvSpPr>
        <p:spPr>
          <a:xfrm>
            <a:off x="1598396" y="5927834"/>
            <a:ext cx="9537109"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3200" b="1">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ゲーム</a:t>
            </a:r>
            <a:r>
              <a:rPr lang="ja-JP" altLang="en-US" sz="32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終了時までに</a:t>
            </a:r>
            <a:r>
              <a:rPr lang="en-US" altLang="ja-JP" sz="32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1</a:t>
            </a:r>
            <a:r>
              <a:rPr lang="ja-JP" altLang="en-US" sz="32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番スコアを稼いだ人の勝利！</a:t>
            </a:r>
            <a:endParaRPr lang="en-US" altLang="ja-JP" sz="32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6" name="グループ化 5"/>
          <p:cNvGrpSpPr/>
          <p:nvPr/>
        </p:nvGrpSpPr>
        <p:grpSpPr>
          <a:xfrm>
            <a:off x="5311971" y="3830231"/>
            <a:ext cx="1738585" cy="1564160"/>
            <a:chOff x="5311971" y="3830231"/>
            <a:chExt cx="1738585" cy="1564160"/>
          </a:xfrm>
        </p:grpSpPr>
        <p:pic>
          <p:nvPicPr>
            <p:cNvPr id="4" name="図 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311971" y="4141813"/>
              <a:ext cx="1391753" cy="1252578"/>
            </a:xfrm>
            <a:prstGeom prst="rect">
              <a:avLst/>
            </a:prstGeom>
          </p:spPr>
        </p:pic>
        <p:sp>
          <p:nvSpPr>
            <p:cNvPr id="114" name="右矢印 113"/>
            <p:cNvSpPr/>
            <p:nvPr/>
          </p:nvSpPr>
          <p:spPr>
            <a:xfrm rot="16200000">
              <a:off x="6106165" y="4231597"/>
              <a:ext cx="1345758" cy="543025"/>
            </a:xfrm>
            <a:prstGeom prst="rightArrow">
              <a:avLst/>
            </a:prstGeom>
            <a:solidFill>
              <a:srgbClr val="FF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397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500"/>
                                        <p:tgtEl>
                                          <p:spTgt spid="81"/>
                                        </p:tgtEl>
                                      </p:cBhvr>
                                    </p:animEffect>
                                  </p:childTnLst>
                                </p:cTn>
                              </p:par>
                              <p:par>
                                <p:cTn id="31" presetID="10"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500"/>
                                        <p:tgtEl>
                                          <p:spTgt spid="89"/>
                                        </p:tgtEl>
                                      </p:cBhvr>
                                    </p:animEffect>
                                  </p:childTnLst>
                                </p:cTn>
                              </p:par>
                              <p:par>
                                <p:cTn id="38" presetID="10" presetClass="entr" presetSubtype="0" fill="hold"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up)">
                                      <p:cBhvr>
                                        <p:cTn id="45" dur="1000"/>
                                        <p:tgtEl>
                                          <p:spTgt spid="107"/>
                                        </p:tgtEl>
                                      </p:cBhvr>
                                    </p:animEffect>
                                  </p:childTnLst>
                                </p:cTn>
                              </p:par>
                            </p:childTnLst>
                          </p:cTn>
                        </p:par>
                        <p:par>
                          <p:cTn id="46" fill="hold">
                            <p:stCondLst>
                              <p:cond delay="1000"/>
                            </p:stCondLst>
                            <p:childTnLst>
                              <p:par>
                                <p:cTn id="47" presetID="22" presetClass="entr" presetSubtype="4"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wipe(down)">
                                      <p:cBhvr>
                                        <p:cTn id="49" dur="750"/>
                                        <p:tgtEl>
                                          <p:spTgt spid="8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wipe(down)">
                                      <p:cBhvr>
                                        <p:cTn id="52" dur="750"/>
                                        <p:tgtEl>
                                          <p:spTgt spid="5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wipe(down)">
                                      <p:cBhvr>
                                        <p:cTn id="55" dur="750"/>
                                        <p:tgtEl>
                                          <p:spTgt spid="5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down)">
                                      <p:cBhvr>
                                        <p:cTn id="58" dur="750"/>
                                        <p:tgtEl>
                                          <p:spTgt spid="8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left)">
                                      <p:cBhvr>
                                        <p:cTn id="63" dur="500"/>
                                        <p:tgtEl>
                                          <p:spTgt spid="60"/>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par>
                                <p:cTn id="72" presetID="10" presetClass="entr" presetSubtype="0"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500"/>
                                        <p:tgtEl>
                                          <p:spTgt spid="47"/>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10" presetClass="entr" presetSubtype="0"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500"/>
                                        <p:tgtEl>
                                          <p:spTgt spid="39"/>
                                        </p:tgtEl>
                                      </p:cBhvr>
                                    </p:animEffect>
                                  </p:childTnLst>
                                </p:cTn>
                              </p:par>
                              <p:par>
                                <p:cTn id="105" presetID="10" presetClass="entr" presetSubtype="0" fill="hold" nodeType="with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500"/>
                                        <p:tgtEl>
                                          <p:spTgt spid="33"/>
                                        </p:tgtEl>
                                      </p:cBhvr>
                                    </p:animEffect>
                                  </p:childTnLst>
                                </p:cTn>
                              </p:par>
                              <p:par>
                                <p:cTn id="114" presetID="10" presetClass="entr" presetSubtype="0" fill="hold" nodeType="withEffect">
                                  <p:stCondLst>
                                    <p:cond delay="0"/>
                                  </p:stCondLst>
                                  <p:childTnLst>
                                    <p:set>
                                      <p:cBhvr>
                                        <p:cTn id="115" dur="1" fill="hold">
                                          <p:stCondLst>
                                            <p:cond delay="0"/>
                                          </p:stCondLst>
                                        </p:cTn>
                                        <p:tgtEl>
                                          <p:spTgt spid="109"/>
                                        </p:tgtEl>
                                        <p:attrNameLst>
                                          <p:attrName>style.visibility</p:attrName>
                                        </p:attrNameLst>
                                      </p:cBhvr>
                                      <p:to>
                                        <p:strVal val="visible"/>
                                      </p:to>
                                    </p:set>
                                    <p:animEffect transition="in" filter="fade">
                                      <p:cBhvr>
                                        <p:cTn id="116" dur="500"/>
                                        <p:tgtEl>
                                          <p:spTgt spid="10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fade">
                                      <p:cBhvr>
                                        <p:cTn id="119" dur="500"/>
                                        <p:tgtEl>
                                          <p:spTgt spid="34"/>
                                        </p:tgtEl>
                                      </p:cBhvr>
                                    </p:animEffect>
                                  </p:childTnLst>
                                </p:cTn>
                              </p:par>
                              <p:par>
                                <p:cTn id="120" presetID="10" presetClass="entr" presetSubtype="0" fill="hold" nodeType="with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grpId="0" nodeType="clickEffect">
                                  <p:stCondLst>
                                    <p:cond delay="0"/>
                                  </p:stCondLst>
                                  <p:childTnLst>
                                    <p:set>
                                      <p:cBhvr>
                                        <p:cTn id="126" dur="1" fill="hold">
                                          <p:stCondLst>
                                            <p:cond delay="0"/>
                                          </p:stCondLst>
                                        </p:cTn>
                                        <p:tgtEl>
                                          <p:spTgt spid="3"/>
                                        </p:tgtEl>
                                        <p:attrNameLst>
                                          <p:attrName>style.visibility</p:attrName>
                                        </p:attrNameLst>
                                      </p:cBhvr>
                                      <p:to>
                                        <p:strVal val="visible"/>
                                      </p:to>
                                    </p:set>
                                    <p:animEffect transition="in" filter="wipe(right)">
                                      <p:cBhvr>
                                        <p:cTn id="127" dur="500"/>
                                        <p:tgtEl>
                                          <p:spTgt spid="3"/>
                                        </p:tgtEl>
                                      </p:cBhvr>
                                    </p:animEffect>
                                  </p:childTnLst>
                                </p:cTn>
                              </p:par>
                              <p:par>
                                <p:cTn id="128" presetID="10" presetClass="entr" presetSubtype="0" fill="hold" nodeType="with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fade">
                                      <p:cBhvr>
                                        <p:cTn id="130" dur="500"/>
                                        <p:tgtEl>
                                          <p:spTgt spid="6"/>
                                        </p:tgtEl>
                                      </p:cBhvr>
                                    </p:animEffect>
                                  </p:childTnLst>
                                </p:cTn>
                              </p:par>
                              <p:par>
                                <p:cTn id="131" presetID="42" presetClass="path" presetSubtype="0" accel="50000" decel="50000" fill="hold" nodeType="withEffect">
                                  <p:stCondLst>
                                    <p:cond delay="0"/>
                                  </p:stCondLst>
                                  <p:childTnLst>
                                    <p:animMotion origin="layout" path="M 0.00482 0.22986 L 1.66667E-6 1.11111E-6 " pathEditMode="relative" rAng="0" ptsTypes="AA">
                                      <p:cBhvr>
                                        <p:cTn id="132" dur="2000" fill="hold"/>
                                        <p:tgtEl>
                                          <p:spTgt spid="6"/>
                                        </p:tgtEl>
                                        <p:attrNameLst>
                                          <p:attrName>ppt_x</p:attrName>
                                          <p:attrName>ppt_y</p:attrName>
                                        </p:attrNameLst>
                                      </p:cBhvr>
                                      <p:rCtr x="-247" y="-11505"/>
                                    </p:animMotion>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12"/>
                                        </p:tgtEl>
                                        <p:attrNameLst>
                                          <p:attrName>style.visibility</p:attrName>
                                        </p:attrNameLst>
                                      </p:cBhvr>
                                      <p:to>
                                        <p:strVal val="visible"/>
                                      </p:to>
                                    </p:set>
                                    <p:animEffect transition="in" filter="wipe(left)">
                                      <p:cBhvr>
                                        <p:cTn id="137"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3" grpId="0"/>
      <p:bldP spid="34" grpId="0"/>
      <p:bldP spid="35" grpId="0"/>
      <p:bldP spid="36" grpId="0"/>
      <p:bldP spid="25" grpId="0"/>
      <p:bldP spid="57" grpId="0" animBg="1"/>
      <p:bldP spid="58" grpId="0" animBg="1"/>
      <p:bldP spid="88" grpId="0" animBg="1"/>
      <p:bldP spid="86" grpId="0" animBg="1"/>
      <p:bldP spid="107" grpId="0"/>
      <p:bldP spid="3" grpId="0" animBg="1"/>
      <p:bldP spid="1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23816" y="150027"/>
            <a:ext cx="4163097"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a:solidFill>
                  <a:schemeClr val="tx1"/>
                </a:solidFill>
                <a:latin typeface="HGS創英角ﾎﾟｯﾌﾟ体" panose="040B0A00000000000000" pitchFamily="50" charset="-128"/>
                <a:ea typeface="HGS創英角ﾎﾟｯﾌﾟ体" panose="040B0A00000000000000" pitchFamily="50" charset="-128"/>
              </a:rPr>
              <a:t>ランクアップ</a:t>
            </a:r>
            <a:endParaRPr kumimoji="1" lang="ja-JP" altLang="en-US" sz="4400" b="1">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3" name="グループ化 2"/>
          <p:cNvGrpSpPr/>
          <p:nvPr/>
        </p:nvGrpSpPr>
        <p:grpSpPr>
          <a:xfrm>
            <a:off x="1789351" y="2768830"/>
            <a:ext cx="5435683" cy="3473841"/>
            <a:chOff x="3133307" y="2269293"/>
            <a:chExt cx="3182176" cy="2121451"/>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5" name="図 4"/>
            <p:cNvPicPr>
              <a:picLocks noChangeAspect="1"/>
            </p:cNvPicPr>
            <p:nvPr/>
          </p:nvPicPr>
          <p:blipFill>
            <a:blip r:embed="rId4"/>
            <a:stretch>
              <a:fillRect/>
            </a:stretch>
          </p:blipFill>
          <p:spPr>
            <a:xfrm>
              <a:off x="3133307" y="2279495"/>
              <a:ext cx="3182176" cy="2102294"/>
            </a:xfrm>
            <a:prstGeom prst="rect">
              <a:avLst/>
            </a:prstGeom>
          </p:spPr>
        </p:pic>
      </p:grpSp>
      <p:grpSp>
        <p:nvGrpSpPr>
          <p:cNvPr id="27" name="グループ化 26"/>
          <p:cNvGrpSpPr/>
          <p:nvPr/>
        </p:nvGrpSpPr>
        <p:grpSpPr>
          <a:xfrm>
            <a:off x="3999294" y="3513255"/>
            <a:ext cx="3210169" cy="1967938"/>
            <a:chOff x="4695979" y="3542283"/>
            <a:chExt cx="3210169" cy="1967938"/>
          </a:xfrm>
        </p:grpSpPr>
        <p:sp>
          <p:nvSpPr>
            <p:cNvPr id="23" name="楕円 22"/>
            <p:cNvSpPr/>
            <p:nvPr/>
          </p:nvSpPr>
          <p:spPr>
            <a:xfrm>
              <a:off x="5732837" y="4930439"/>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4695979" y="4256353"/>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5709905" y="3542283"/>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6830365" y="4239544"/>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2641" y="1066683"/>
            <a:ext cx="1535580" cy="142144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1121" y="831721"/>
            <a:ext cx="2639284" cy="1680973"/>
          </a:xfrm>
          <a:prstGeom prst="rect">
            <a:avLst/>
          </a:prstGeom>
        </p:spPr>
      </p:pic>
      <p:sp>
        <p:nvSpPr>
          <p:cNvPr id="8" name="右矢印 7"/>
          <p:cNvSpPr/>
          <p:nvPr/>
        </p:nvSpPr>
        <p:spPr>
          <a:xfrm>
            <a:off x="5686502" y="1600768"/>
            <a:ext cx="951755" cy="50071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91271" y="3862841"/>
            <a:ext cx="1072415" cy="992708"/>
          </a:xfrm>
          <a:prstGeom prst="rect">
            <a:avLst/>
          </a:prstGeom>
          <a:effectLst>
            <a:glow rad="190500">
              <a:srgbClr val="FF0000">
                <a:alpha val="90000"/>
              </a:srgbClr>
            </a:glow>
          </a:effectLst>
        </p:spPr>
      </p:pic>
      <p:pic>
        <p:nvPicPr>
          <p:cNvPr id="12" name="図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6122" y="3848327"/>
            <a:ext cx="1072415" cy="992708"/>
          </a:xfrm>
          <a:prstGeom prst="rect">
            <a:avLst/>
          </a:prstGeom>
          <a:effectLst>
            <a:glow rad="190500">
              <a:srgbClr val="FF0000">
                <a:alpha val="90000"/>
              </a:srgbClr>
            </a:glow>
          </a:effectLst>
        </p:spPr>
      </p:pic>
      <p:sp>
        <p:nvSpPr>
          <p:cNvPr id="11" name="右矢印 58"/>
          <p:cNvSpPr/>
          <p:nvPr/>
        </p:nvSpPr>
        <p:spPr>
          <a:xfrm rot="21111061" flipV="1">
            <a:off x="1773663" y="4711346"/>
            <a:ext cx="2637190" cy="851153"/>
          </a:xfrm>
          <a:custGeom>
            <a:avLst/>
            <a:gdLst>
              <a:gd name="connsiteX0" fmla="*/ 0 w 2910021"/>
              <a:gd name="connsiteY0" fmla="*/ 191981 h 767925"/>
              <a:gd name="connsiteX1" fmla="*/ 2526059 w 2910021"/>
              <a:gd name="connsiteY1" fmla="*/ 191981 h 767925"/>
              <a:gd name="connsiteX2" fmla="*/ 2526059 w 2910021"/>
              <a:gd name="connsiteY2" fmla="*/ 0 h 767925"/>
              <a:gd name="connsiteX3" fmla="*/ 2910021 w 2910021"/>
              <a:gd name="connsiteY3" fmla="*/ 383963 h 767925"/>
              <a:gd name="connsiteX4" fmla="*/ 2526059 w 2910021"/>
              <a:gd name="connsiteY4" fmla="*/ 767925 h 767925"/>
              <a:gd name="connsiteX5" fmla="*/ 2526059 w 2910021"/>
              <a:gd name="connsiteY5" fmla="*/ 575944 h 767925"/>
              <a:gd name="connsiteX6" fmla="*/ 0 w 2910021"/>
              <a:gd name="connsiteY6" fmla="*/ 575944 h 767925"/>
              <a:gd name="connsiteX7" fmla="*/ 0 w 2910021"/>
              <a:gd name="connsiteY7" fmla="*/ 191981 h 767925"/>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526059 w 2910021"/>
              <a:gd name="connsiteY5" fmla="*/ 575944 h 1000154"/>
              <a:gd name="connsiteX6" fmla="*/ 0 w 2910021"/>
              <a:gd name="connsiteY6" fmla="*/ 575944 h 1000154"/>
              <a:gd name="connsiteX7" fmla="*/ 0 w 2910021"/>
              <a:gd name="connsiteY7" fmla="*/ 191981 h 1000154"/>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526059 w 2910021"/>
              <a:gd name="connsiteY1" fmla="*/ 191981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351888 w 2910021"/>
              <a:gd name="connsiteY1" fmla="*/ 351638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191981 h 1000154"/>
              <a:gd name="connsiteX1" fmla="*/ 2468003 w 2910021"/>
              <a:gd name="connsiteY1" fmla="*/ 409696 h 1000154"/>
              <a:gd name="connsiteX2" fmla="*/ 2526059 w 2910021"/>
              <a:gd name="connsiteY2" fmla="*/ 0 h 1000154"/>
              <a:gd name="connsiteX3" fmla="*/ 2910021 w 2910021"/>
              <a:gd name="connsiteY3" fmla="*/ 383963 h 1000154"/>
              <a:gd name="connsiteX4" fmla="*/ 2250288 w 2910021"/>
              <a:gd name="connsiteY4" fmla="*/ 1000154 h 1000154"/>
              <a:gd name="connsiteX5" fmla="*/ 2366402 w 2910021"/>
              <a:gd name="connsiteY5" fmla="*/ 648515 h 1000154"/>
              <a:gd name="connsiteX6" fmla="*/ 0 w 2910021"/>
              <a:gd name="connsiteY6" fmla="*/ 575944 h 1000154"/>
              <a:gd name="connsiteX7" fmla="*/ 0 w 2910021"/>
              <a:gd name="connsiteY7" fmla="*/ 191981 h 1000154"/>
              <a:gd name="connsiteX0" fmla="*/ 0 w 2910021"/>
              <a:gd name="connsiteY0" fmla="*/ 46838 h 855011"/>
              <a:gd name="connsiteX1" fmla="*/ 2468003 w 2910021"/>
              <a:gd name="connsiteY1" fmla="*/ 264553 h 855011"/>
              <a:gd name="connsiteX2" fmla="*/ 2584116 w 2910021"/>
              <a:gd name="connsiteY2" fmla="*/ 0 h 855011"/>
              <a:gd name="connsiteX3" fmla="*/ 2910021 w 2910021"/>
              <a:gd name="connsiteY3" fmla="*/ 238820 h 855011"/>
              <a:gd name="connsiteX4" fmla="*/ 2250288 w 2910021"/>
              <a:gd name="connsiteY4" fmla="*/ 855011 h 855011"/>
              <a:gd name="connsiteX5" fmla="*/ 2366402 w 2910021"/>
              <a:gd name="connsiteY5" fmla="*/ 503372 h 855011"/>
              <a:gd name="connsiteX6" fmla="*/ 0 w 2910021"/>
              <a:gd name="connsiteY6" fmla="*/ 430801 h 855011"/>
              <a:gd name="connsiteX7" fmla="*/ 0 w 2910021"/>
              <a:gd name="connsiteY7" fmla="*/ 46838 h 855011"/>
              <a:gd name="connsiteX0" fmla="*/ 0 w 2793907"/>
              <a:gd name="connsiteY0" fmla="*/ 46838 h 855011"/>
              <a:gd name="connsiteX1" fmla="*/ 2468003 w 2793907"/>
              <a:gd name="connsiteY1" fmla="*/ 264553 h 855011"/>
              <a:gd name="connsiteX2" fmla="*/ 2584116 w 2793907"/>
              <a:gd name="connsiteY2" fmla="*/ 0 h 855011"/>
              <a:gd name="connsiteX3" fmla="*/ 2793907 w 2793907"/>
              <a:gd name="connsiteY3" fmla="*/ 543620 h 855011"/>
              <a:gd name="connsiteX4" fmla="*/ 2250288 w 2793907"/>
              <a:gd name="connsiteY4" fmla="*/ 855011 h 855011"/>
              <a:gd name="connsiteX5" fmla="*/ 2366402 w 2793907"/>
              <a:gd name="connsiteY5" fmla="*/ 503372 h 855011"/>
              <a:gd name="connsiteX6" fmla="*/ 0 w 2793907"/>
              <a:gd name="connsiteY6" fmla="*/ 430801 h 855011"/>
              <a:gd name="connsiteX7" fmla="*/ 0 w 2793907"/>
              <a:gd name="connsiteY7" fmla="*/ 46838 h 855011"/>
              <a:gd name="connsiteX0" fmla="*/ 0 w 2793907"/>
              <a:gd name="connsiteY0" fmla="*/ 0 h 1040402"/>
              <a:gd name="connsiteX1" fmla="*/ 2468003 w 2793907"/>
              <a:gd name="connsiteY1" fmla="*/ 449944 h 1040402"/>
              <a:gd name="connsiteX2" fmla="*/ 2584116 w 2793907"/>
              <a:gd name="connsiteY2" fmla="*/ 185391 h 1040402"/>
              <a:gd name="connsiteX3" fmla="*/ 2793907 w 2793907"/>
              <a:gd name="connsiteY3" fmla="*/ 729011 h 1040402"/>
              <a:gd name="connsiteX4" fmla="*/ 2250288 w 2793907"/>
              <a:gd name="connsiteY4" fmla="*/ 1040402 h 1040402"/>
              <a:gd name="connsiteX5" fmla="*/ 2366402 w 2793907"/>
              <a:gd name="connsiteY5" fmla="*/ 688763 h 1040402"/>
              <a:gd name="connsiteX6" fmla="*/ 0 w 2793907"/>
              <a:gd name="connsiteY6" fmla="*/ 616192 h 1040402"/>
              <a:gd name="connsiteX7" fmla="*/ 0 w 2793907"/>
              <a:gd name="connsiteY7" fmla="*/ 0 h 1040402"/>
              <a:gd name="connsiteX0" fmla="*/ 14515 w 2808422"/>
              <a:gd name="connsiteY0" fmla="*/ 0 h 1040402"/>
              <a:gd name="connsiteX1" fmla="*/ 2482518 w 2808422"/>
              <a:gd name="connsiteY1" fmla="*/ 449944 h 1040402"/>
              <a:gd name="connsiteX2" fmla="*/ 2598631 w 2808422"/>
              <a:gd name="connsiteY2" fmla="*/ 185391 h 1040402"/>
              <a:gd name="connsiteX3" fmla="*/ 2808422 w 2808422"/>
              <a:gd name="connsiteY3" fmla="*/ 729011 h 1040402"/>
              <a:gd name="connsiteX4" fmla="*/ 2264803 w 2808422"/>
              <a:gd name="connsiteY4" fmla="*/ 1040402 h 1040402"/>
              <a:gd name="connsiteX5" fmla="*/ 2380917 w 2808422"/>
              <a:gd name="connsiteY5" fmla="*/ 688763 h 1040402"/>
              <a:gd name="connsiteX6" fmla="*/ 0 w 2808422"/>
              <a:gd name="connsiteY6" fmla="*/ 775849 h 1040402"/>
              <a:gd name="connsiteX7" fmla="*/ 14515 w 2808422"/>
              <a:gd name="connsiteY7" fmla="*/ 0 h 1040402"/>
              <a:gd name="connsiteX0" fmla="*/ 0 w 2793907"/>
              <a:gd name="connsiteY0" fmla="*/ 0 h 1040402"/>
              <a:gd name="connsiteX1" fmla="*/ 2468003 w 2793907"/>
              <a:gd name="connsiteY1" fmla="*/ 449944 h 1040402"/>
              <a:gd name="connsiteX2" fmla="*/ 2584116 w 2793907"/>
              <a:gd name="connsiteY2" fmla="*/ 185391 h 1040402"/>
              <a:gd name="connsiteX3" fmla="*/ 2793907 w 2793907"/>
              <a:gd name="connsiteY3" fmla="*/ 729011 h 1040402"/>
              <a:gd name="connsiteX4" fmla="*/ 2250288 w 2793907"/>
              <a:gd name="connsiteY4" fmla="*/ 1040402 h 1040402"/>
              <a:gd name="connsiteX5" fmla="*/ 2366402 w 2793907"/>
              <a:gd name="connsiteY5" fmla="*/ 688763 h 1040402"/>
              <a:gd name="connsiteX6" fmla="*/ 14513 w 2793907"/>
              <a:gd name="connsiteY6" fmla="*/ 790363 h 1040402"/>
              <a:gd name="connsiteX7" fmla="*/ 0 w 2793907"/>
              <a:gd name="connsiteY7" fmla="*/ 0 h 1040402"/>
              <a:gd name="connsiteX0" fmla="*/ 0 w 2793907"/>
              <a:gd name="connsiteY0" fmla="*/ 0 h 866231"/>
              <a:gd name="connsiteX1" fmla="*/ 2468003 w 2793907"/>
              <a:gd name="connsiteY1" fmla="*/ 449944 h 866231"/>
              <a:gd name="connsiteX2" fmla="*/ 2584116 w 2793907"/>
              <a:gd name="connsiteY2" fmla="*/ 185391 h 866231"/>
              <a:gd name="connsiteX3" fmla="*/ 2793907 w 2793907"/>
              <a:gd name="connsiteY3" fmla="*/ 729011 h 866231"/>
              <a:gd name="connsiteX4" fmla="*/ 2366403 w 2793907"/>
              <a:gd name="connsiteY4" fmla="*/ 866231 h 866231"/>
              <a:gd name="connsiteX5" fmla="*/ 2366402 w 2793907"/>
              <a:gd name="connsiteY5" fmla="*/ 688763 h 866231"/>
              <a:gd name="connsiteX6" fmla="*/ 14513 w 2793907"/>
              <a:gd name="connsiteY6" fmla="*/ 790363 h 866231"/>
              <a:gd name="connsiteX7" fmla="*/ 0 w 2793907"/>
              <a:gd name="connsiteY7" fmla="*/ 0 h 866231"/>
              <a:gd name="connsiteX0" fmla="*/ 0 w 2793907"/>
              <a:gd name="connsiteY0" fmla="*/ 0 h 953316"/>
              <a:gd name="connsiteX1" fmla="*/ 2468003 w 2793907"/>
              <a:gd name="connsiteY1" fmla="*/ 449944 h 953316"/>
              <a:gd name="connsiteX2" fmla="*/ 2584116 w 2793907"/>
              <a:gd name="connsiteY2" fmla="*/ 185391 h 953316"/>
              <a:gd name="connsiteX3" fmla="*/ 2793907 w 2793907"/>
              <a:gd name="connsiteY3" fmla="*/ 729011 h 953316"/>
              <a:gd name="connsiteX4" fmla="*/ 2293831 w 2793907"/>
              <a:gd name="connsiteY4" fmla="*/ 953316 h 953316"/>
              <a:gd name="connsiteX5" fmla="*/ 2366402 w 2793907"/>
              <a:gd name="connsiteY5" fmla="*/ 688763 h 953316"/>
              <a:gd name="connsiteX6" fmla="*/ 14513 w 2793907"/>
              <a:gd name="connsiteY6" fmla="*/ 790363 h 953316"/>
              <a:gd name="connsiteX7" fmla="*/ 0 w 2793907"/>
              <a:gd name="connsiteY7" fmla="*/ 0 h 95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907" h="953316">
                <a:moveTo>
                  <a:pt x="0" y="0"/>
                </a:moveTo>
                <a:cubicBezTo>
                  <a:pt x="783963" y="53219"/>
                  <a:pt x="1669526" y="106439"/>
                  <a:pt x="2468003" y="449944"/>
                </a:cubicBezTo>
                <a:lnTo>
                  <a:pt x="2584116" y="185391"/>
                </a:lnTo>
                <a:lnTo>
                  <a:pt x="2793907" y="729011"/>
                </a:lnTo>
                <a:lnTo>
                  <a:pt x="2293831" y="953316"/>
                </a:lnTo>
                <a:cubicBezTo>
                  <a:pt x="2293831" y="894160"/>
                  <a:pt x="2366402" y="747919"/>
                  <a:pt x="2366402" y="688763"/>
                </a:cubicBezTo>
                <a:cubicBezTo>
                  <a:pt x="1577601" y="475887"/>
                  <a:pt x="788800" y="640382"/>
                  <a:pt x="14513" y="790363"/>
                </a:cubicBez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535" y="3581545"/>
            <a:ext cx="2017663" cy="2882376"/>
          </a:xfrm>
          <a:prstGeom prst="rect">
            <a:avLst/>
          </a:prstGeom>
          <a:effectLst>
            <a:glow rad="190500">
              <a:srgbClr val="FF0000">
                <a:alpha val="90000"/>
              </a:srgbClr>
            </a:glow>
          </a:effectLst>
        </p:spPr>
      </p:pic>
      <p:pic>
        <p:nvPicPr>
          <p:cNvPr id="13" name="図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82714" y="3736323"/>
            <a:ext cx="1711648" cy="1090157"/>
          </a:xfrm>
          <a:prstGeom prst="rect">
            <a:avLst/>
          </a:prstGeom>
          <a:effectLst>
            <a:glow rad="190500">
              <a:srgbClr val="FF0000">
                <a:alpha val="90000"/>
              </a:srgbClr>
            </a:glow>
          </a:effectLst>
        </p:spPr>
      </p:pic>
      <p:pic>
        <p:nvPicPr>
          <p:cNvPr id="15" name="図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8694" y="4359195"/>
            <a:ext cx="3202783" cy="375184"/>
          </a:xfrm>
          <a:prstGeom prst="rect">
            <a:avLst/>
          </a:prstGeom>
        </p:spPr>
      </p:pic>
      <p:sp>
        <p:nvSpPr>
          <p:cNvPr id="20" name="正方形/長方形 19"/>
          <p:cNvSpPr/>
          <p:nvPr/>
        </p:nvSpPr>
        <p:spPr>
          <a:xfrm>
            <a:off x="7280692" y="4504340"/>
            <a:ext cx="4697948"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a:t>
            </a:r>
            <a:r>
              <a:rPr lang="ja-JP" altLang="en-US" sz="2800" b="1">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隣接</a:t>
            </a:r>
            <a:r>
              <a:rPr lang="ja-JP" altLang="en-US"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する</a:t>
            </a:r>
            <a:r>
              <a:rPr lang="en-US" altLang="ja-JP"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4</a:t>
            </a:r>
            <a:r>
              <a:rPr lang="ja-JP" altLang="en-US"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マスのどこか</a:t>
            </a:r>
            <a:endParaRPr lang="en-US" altLang="ja-JP"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21" name="正方形/長方形 20"/>
          <p:cNvSpPr/>
          <p:nvPr/>
        </p:nvSpPr>
        <p:spPr>
          <a:xfrm>
            <a:off x="7280692" y="3922674"/>
            <a:ext cx="4496037"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・同じ種類の建物</a:t>
            </a:r>
            <a:endParaRPr lang="en-US" altLang="ja-JP"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22" name="正方形/長方形 21"/>
          <p:cNvSpPr/>
          <p:nvPr/>
        </p:nvSpPr>
        <p:spPr>
          <a:xfrm>
            <a:off x="7280692" y="3339704"/>
            <a:ext cx="4911308"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・まだランクアップしてない</a:t>
            </a:r>
            <a:endParaRPr lang="en-US" altLang="ja-JP"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31714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22" presetClass="entr" presetSubtype="8" fill="hold" grpId="0" nodeType="afterEffect">
                                  <p:stCondLst>
                                    <p:cond delay="5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par>
                          <p:cTn id="12" fill="hold">
                            <p:stCondLst>
                              <p:cond delay="155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7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xit" presetSubtype="0" fill="hold" grpId="1" nodeType="with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250"/>
                                        <p:tgtEl>
                                          <p:spTgt spid="12"/>
                                        </p:tgtEl>
                                      </p:cBhvr>
                                    </p:animEffect>
                                    <p:set>
                                      <p:cBhvr>
                                        <p:cTn id="67" dur="1" fill="hold">
                                          <p:stCondLst>
                                            <p:cond delay="249"/>
                                          </p:stCondLst>
                                        </p:cTn>
                                        <p:tgtEl>
                                          <p:spTgt spid="12"/>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9"/>
                                        </p:tgtEl>
                                      </p:cBhvr>
                                    </p:animEffect>
                                    <p:set>
                                      <p:cBhvr>
                                        <p:cTn id="70" dur="1" fill="hold">
                                          <p:stCondLst>
                                            <p:cond delay="249"/>
                                          </p:stCondLst>
                                        </p:cTn>
                                        <p:tgtEl>
                                          <p:spTgt spid="9"/>
                                        </p:tgtEl>
                                        <p:attrNameLst>
                                          <p:attrName>style.visibility</p:attrName>
                                        </p:attrNameLst>
                                      </p:cBhvr>
                                      <p:to>
                                        <p:strVal val="hidden"/>
                                      </p:to>
                                    </p:set>
                                  </p:childTnLst>
                                </p:cTn>
                              </p:par>
                            </p:childTnLst>
                          </p:cTn>
                        </p:par>
                        <p:par>
                          <p:cTn id="71" fill="hold">
                            <p:stCondLst>
                              <p:cond delay="250"/>
                            </p:stCondLst>
                            <p:childTnLst>
                              <p:par>
                                <p:cTn id="72" presetID="10" presetClass="entr" presetSubtype="0" fill="hold"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750"/>
                                        <p:tgtEl>
                                          <p:spTgt spid="15"/>
                                        </p:tgtEl>
                                      </p:cBhvr>
                                    </p:animEffect>
                                  </p:childTnLst>
                                </p:cTn>
                              </p:par>
                              <p:par>
                                <p:cTn id="78" presetID="42" presetClass="path" presetSubtype="0" accel="50000" decel="50000" fill="hold" nodeType="withEffect">
                                  <p:stCondLst>
                                    <p:cond delay="0"/>
                                  </p:stCondLst>
                                  <p:childTnLst>
                                    <p:animMotion origin="layout" path="M 1.66667E-6 -2.96296E-6 L 0.00729 -0.15671 " pathEditMode="relative" rAng="0" ptsTypes="AA">
                                      <p:cBhvr>
                                        <p:cTn id="79" dur="2000" fill="hold"/>
                                        <p:tgtEl>
                                          <p:spTgt spid="15"/>
                                        </p:tgtEl>
                                        <p:attrNameLst>
                                          <p:attrName>ppt_x</p:attrName>
                                          <p:attrName>ppt_y</p:attrName>
                                        </p:attrNameLst>
                                      </p:cBhvr>
                                      <p:rCtr x="365" y="-7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animBg="1"/>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23816" y="150027"/>
            <a:ext cx="4163097" cy="66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a:solidFill>
                  <a:schemeClr val="tx1"/>
                </a:solidFill>
                <a:latin typeface="HGS創英角ﾎﾟｯﾌﾟ体" panose="040B0A00000000000000" pitchFamily="50" charset="-128"/>
                <a:ea typeface="HGS創英角ﾎﾟｯﾌﾟ体" panose="040B0A00000000000000" pitchFamily="50" charset="-128"/>
              </a:rPr>
              <a:t>廃業</a:t>
            </a:r>
            <a:endParaRPr kumimoji="1" lang="ja-JP" altLang="en-US" sz="4400" b="1">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3" name="グループ化 2"/>
          <p:cNvGrpSpPr/>
          <p:nvPr/>
        </p:nvGrpSpPr>
        <p:grpSpPr>
          <a:xfrm>
            <a:off x="1376608" y="2055084"/>
            <a:ext cx="4722654" cy="3148436"/>
            <a:chOff x="3133307" y="2269293"/>
            <a:chExt cx="3182176" cy="2121451"/>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5" name="図 4"/>
            <p:cNvPicPr>
              <a:picLocks noChangeAspect="1"/>
            </p:cNvPicPr>
            <p:nvPr/>
          </p:nvPicPr>
          <p:blipFill>
            <a:blip r:embed="rId4"/>
            <a:stretch>
              <a:fillRect/>
            </a:stretch>
          </p:blipFill>
          <p:spPr>
            <a:xfrm>
              <a:off x="3133307" y="2279495"/>
              <a:ext cx="3182176" cy="2102294"/>
            </a:xfrm>
            <a:prstGeom prst="rect">
              <a:avLst/>
            </a:prstGeom>
          </p:spPr>
        </p:pic>
      </p:grpSp>
      <p:grpSp>
        <p:nvGrpSpPr>
          <p:cNvPr id="22" name="グループ化 21"/>
          <p:cNvGrpSpPr/>
          <p:nvPr/>
        </p:nvGrpSpPr>
        <p:grpSpPr>
          <a:xfrm>
            <a:off x="1261719" y="2687493"/>
            <a:ext cx="3977151" cy="1886771"/>
            <a:chOff x="1261719" y="2687493"/>
            <a:chExt cx="3977151" cy="1886771"/>
          </a:xfrm>
        </p:grpSpPr>
        <p:sp>
          <p:nvSpPr>
            <p:cNvPr id="11" name="楕円 10"/>
            <p:cNvSpPr/>
            <p:nvPr/>
          </p:nvSpPr>
          <p:spPr>
            <a:xfrm>
              <a:off x="2270490" y="3958299"/>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3191785" y="3994482"/>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4148703" y="3976391"/>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1323349" y="3976391"/>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1303038" y="3360425"/>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1261719" y="2731919"/>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2204462" y="2715324"/>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3178774" y="2687493"/>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4163087" y="2715324"/>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4148703" y="3339411"/>
              <a:ext cx="1075783" cy="579782"/>
            </a:xfrm>
            <a:prstGeom prst="ellipse">
              <a:avLst/>
            </a:prstGeom>
            <a:solidFill>
              <a:srgbClr val="FFC000">
                <a:alpha val="70000"/>
              </a:srgbClr>
            </a:solidFill>
            <a:ln>
              <a:noFill/>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7206" y="2977384"/>
            <a:ext cx="1072415" cy="992708"/>
          </a:xfrm>
          <a:prstGeom prst="rect">
            <a:avLst/>
          </a:prstGeom>
          <a:effectLst>
            <a:glow rad="190500">
              <a:srgbClr val="21FF85">
                <a:alpha val="90000"/>
              </a:srgbClr>
            </a:glo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4772" y="2977384"/>
            <a:ext cx="1072415" cy="992708"/>
          </a:xfrm>
          <a:prstGeom prst="rect">
            <a:avLst/>
          </a:prstGeom>
          <a:effectLst>
            <a:glow rad="190500">
              <a:srgbClr val="FF0000">
                <a:alpha val="90000"/>
              </a:srgbClr>
            </a:glow>
          </a:effectLst>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0282" y="2964094"/>
            <a:ext cx="1072415" cy="992708"/>
          </a:xfrm>
          <a:prstGeom prst="rect">
            <a:avLst/>
          </a:prstGeom>
          <a:effectLst>
            <a:glow rad="190500">
              <a:srgbClr val="21FF85">
                <a:alpha val="90000"/>
              </a:srgbClr>
            </a:glow>
          </a:effectLst>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4723" y="2852131"/>
            <a:ext cx="1711648" cy="1090157"/>
          </a:xfrm>
          <a:prstGeom prst="rect">
            <a:avLst/>
          </a:prstGeom>
          <a:effectLst>
            <a:glow rad="190500">
              <a:srgbClr val="21FF85">
                <a:alpha val="90000"/>
              </a:srgbClr>
            </a:glow>
          </a:effectLst>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4787" y="3679067"/>
            <a:ext cx="3202783" cy="375184"/>
          </a:xfrm>
          <a:prstGeom prst="rect">
            <a:avLst/>
          </a:prstGeom>
        </p:spPr>
      </p:pic>
      <p:sp>
        <p:nvSpPr>
          <p:cNvPr id="23" name="正方形/長方形 22"/>
          <p:cNvSpPr/>
          <p:nvPr/>
        </p:nvSpPr>
        <p:spPr>
          <a:xfrm>
            <a:off x="6525949" y="2123910"/>
            <a:ext cx="4496037"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・隣接する計</a:t>
            </a:r>
            <a:r>
              <a:rPr lang="en-US" altLang="ja-JP"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10</a:t>
            </a:r>
            <a:r>
              <a:rPr lang="ja-JP" altLang="en-US"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マス</a:t>
            </a:r>
            <a:endParaRPr lang="en-US" altLang="ja-JP"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24" name="正方形/長方形 23"/>
          <p:cNvSpPr/>
          <p:nvPr/>
        </p:nvSpPr>
        <p:spPr>
          <a:xfrm>
            <a:off x="6525948" y="2830433"/>
            <a:ext cx="4922725"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・同じ種類の対戦相手の建物</a:t>
            </a:r>
            <a:endParaRPr lang="en-US" altLang="ja-JP"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25" name="正方形/長方形 24"/>
          <p:cNvSpPr/>
          <p:nvPr/>
        </p:nvSpPr>
        <p:spPr>
          <a:xfrm>
            <a:off x="6525947" y="3523547"/>
            <a:ext cx="4922725"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rPr>
              <a:t>・まだランクアップしてない</a:t>
            </a:r>
            <a:endParaRPr lang="en-US" altLang="ja-JP" sz="2800" b="1" smtClean="0">
              <a:ln w="3175">
                <a:solidFill>
                  <a:srgbClr val="FFC000"/>
                </a:solidFill>
              </a:ln>
              <a:solidFill>
                <a:schemeClr val="tx1"/>
              </a:solidFill>
              <a:latin typeface="HGS創英角ﾎﾟｯﾌﾟ体" panose="040B0A00000000000000" pitchFamily="50" charset="-128"/>
              <a:ea typeface="HGS創英角ﾎﾟｯﾌﾟ体" panose="040B0A00000000000000" pitchFamily="50" charset="-128"/>
            </a:endParaRPr>
          </a:p>
        </p:txBody>
      </p:sp>
      <p:sp>
        <p:nvSpPr>
          <p:cNvPr id="26" name="正方形/長方形 25"/>
          <p:cNvSpPr/>
          <p:nvPr/>
        </p:nvSpPr>
        <p:spPr>
          <a:xfrm>
            <a:off x="3999537" y="3332130"/>
            <a:ext cx="1485033" cy="470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800" b="1" smtClean="0">
                <a:ln w="19050">
                  <a:solidFill>
                    <a:srgbClr val="7030A0"/>
                  </a:solidFill>
                </a:ln>
                <a:solidFill>
                  <a:schemeClr val="accent5"/>
                </a:solidFill>
                <a:latin typeface="Arial Rounded MT Bold" panose="020F0704030504030204" pitchFamily="34" charset="0"/>
                <a:ea typeface="HGS創英角ﾎﾟｯﾌﾟ体" panose="040B0A00000000000000" pitchFamily="50" charset="-128"/>
              </a:rPr>
              <a:t>Closed</a:t>
            </a:r>
          </a:p>
        </p:txBody>
      </p:sp>
      <p:sp>
        <p:nvSpPr>
          <p:cNvPr id="27" name="下矢印 26"/>
          <p:cNvSpPr/>
          <p:nvPr/>
        </p:nvSpPr>
        <p:spPr>
          <a:xfrm rot="2653046">
            <a:off x="4919556" y="2317127"/>
            <a:ext cx="638629" cy="760208"/>
          </a:xfrm>
          <a:prstGeom prst="downArrow">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681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250"/>
                                        <p:tgtEl>
                                          <p:spTgt spid="8"/>
                                        </p:tgtEl>
                                      </p:cBhvr>
                                    </p:animEffect>
                                    <p:set>
                                      <p:cBhvr>
                                        <p:cTn id="23" dur="1" fill="hold">
                                          <p:stCondLst>
                                            <p:cond delay="249"/>
                                          </p:stCondLst>
                                        </p:cTn>
                                        <p:tgtEl>
                                          <p:spTgt spid="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250"/>
                                        <p:tgtEl>
                                          <p:spTgt spid="7"/>
                                        </p:tgtEl>
                                      </p:cBhvr>
                                    </p:animEffect>
                                    <p:set>
                                      <p:cBhvr>
                                        <p:cTn id="26" dur="1" fill="hold">
                                          <p:stCondLst>
                                            <p:cond delay="249"/>
                                          </p:stCondLst>
                                        </p:cTn>
                                        <p:tgtEl>
                                          <p:spTgt spid="7"/>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750"/>
                                        <p:tgtEl>
                                          <p:spTgt spid="10"/>
                                        </p:tgtEl>
                                      </p:cBhvr>
                                    </p:animEffect>
                                  </p:childTnLst>
                                </p:cTn>
                              </p:par>
                              <p:par>
                                <p:cTn id="33" presetID="42" presetClass="path" presetSubtype="0" accel="50000" decel="50000" fill="hold" nodeType="withEffect">
                                  <p:stCondLst>
                                    <p:cond delay="0"/>
                                  </p:stCondLst>
                                  <p:childTnLst>
                                    <p:animMotion origin="layout" path="M -0.00468 -0.01898 L 0.00261 -0.1757 " pathEditMode="relative" rAng="0" ptsTypes="AA">
                                      <p:cBhvr>
                                        <p:cTn id="34" dur="2000" fill="hold"/>
                                        <p:tgtEl>
                                          <p:spTgt spid="10"/>
                                        </p:tgtEl>
                                        <p:attrNameLst>
                                          <p:attrName>ppt_x</p:attrName>
                                          <p:attrName>ppt_y</p:attrName>
                                        </p:attrNameLst>
                                      </p:cBhvr>
                                      <p:rCtr x="365" y="-7847"/>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10" presetClass="exit" presetSubtype="0" fill="hold"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2" presetClass="entr" presetSubtype="4"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ppt_x"/>
                                          </p:val>
                                        </p:tav>
                                        <p:tav tm="100000">
                                          <p:val>
                                            <p:strVal val="#ppt_x"/>
                                          </p:val>
                                        </p:tav>
                                      </p:tavLst>
                                    </p:anim>
                                    <p:anim calcmode="lin" valueType="num">
                                      <p:cBhvr additive="base">
                                        <p:cTn id="5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nodeType="clickEffect">
                                  <p:stCondLst>
                                    <p:cond delay="0"/>
                                  </p:stCondLst>
                                  <p:childTnLst>
                                    <p:animEffect transition="out" filter="fade">
                                      <p:cBhvr>
                                        <p:cTn id="61" dur="1000"/>
                                        <p:tgtEl>
                                          <p:spTgt spid="6"/>
                                        </p:tgtEl>
                                      </p:cBhvr>
                                    </p:animEffect>
                                    <p:anim calcmode="lin" valueType="num">
                                      <p:cBhvr>
                                        <p:cTn id="62" dur="1000"/>
                                        <p:tgtEl>
                                          <p:spTgt spid="6"/>
                                        </p:tgtEl>
                                        <p:attrNameLst>
                                          <p:attrName>ppt_x</p:attrName>
                                        </p:attrNameLst>
                                      </p:cBhvr>
                                      <p:tavLst>
                                        <p:tav tm="0">
                                          <p:val>
                                            <p:strVal val="ppt_x"/>
                                          </p:val>
                                        </p:tav>
                                        <p:tav tm="100000">
                                          <p:val>
                                            <p:strVal val="ppt_x"/>
                                          </p:val>
                                        </p:tav>
                                      </p:tavLst>
                                    </p:anim>
                                    <p:anim calcmode="lin" valueType="num">
                                      <p:cBhvr>
                                        <p:cTn id="63" dur="1000"/>
                                        <p:tgtEl>
                                          <p:spTgt spid="6"/>
                                        </p:tgtEl>
                                        <p:attrNameLst>
                                          <p:attrName>ppt_y</p:attrName>
                                        </p:attrNameLst>
                                      </p:cBhvr>
                                      <p:tavLst>
                                        <p:tav tm="0">
                                          <p:val>
                                            <p:strVal val="ppt_y"/>
                                          </p:val>
                                        </p:tav>
                                        <p:tav tm="100000">
                                          <p:val>
                                            <p:strVal val="ppt_y+.1"/>
                                          </p:val>
                                        </p:tav>
                                      </p:tavLst>
                                    </p:anim>
                                    <p:set>
                                      <p:cBhvr>
                                        <p:cTn id="64" dur="1" fill="hold">
                                          <p:stCondLst>
                                            <p:cond delay="999"/>
                                          </p:stCondLst>
                                        </p:cTn>
                                        <p:tgtEl>
                                          <p:spTgt spid="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par>
                                <p:cTn id="68" presetID="47"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1000"/>
                                        <p:tgtEl>
                                          <p:spTgt spid="26"/>
                                        </p:tgtEl>
                                      </p:cBhvr>
                                    </p:animEffect>
                                    <p:anim calcmode="lin" valueType="num">
                                      <p:cBhvr>
                                        <p:cTn id="71" dur="1000" fill="hold"/>
                                        <p:tgtEl>
                                          <p:spTgt spid="26"/>
                                        </p:tgtEl>
                                        <p:attrNameLst>
                                          <p:attrName>ppt_x</p:attrName>
                                        </p:attrNameLst>
                                      </p:cBhvr>
                                      <p:tavLst>
                                        <p:tav tm="0">
                                          <p:val>
                                            <p:strVal val="#ppt_x"/>
                                          </p:val>
                                        </p:tav>
                                        <p:tav tm="100000">
                                          <p:val>
                                            <p:strVal val="#ppt_x"/>
                                          </p:val>
                                        </p:tav>
                                      </p:tavLst>
                                    </p:anim>
                                    <p:anim calcmode="lin" valueType="num">
                                      <p:cBhvr>
                                        <p:cTn id="72" dur="1000" fill="hold"/>
                                        <p:tgtEl>
                                          <p:spTgt spid="26"/>
                                        </p:tgtEl>
                                        <p:attrNameLst>
                                          <p:attrName>ppt_y</p:attrName>
                                        </p:attrNameLst>
                                      </p:cBhvr>
                                      <p:tavLst>
                                        <p:tav tm="0">
                                          <p:val>
                                            <p:strVal val="#ppt_y-.1"/>
                                          </p:val>
                                        </p:tav>
                                        <p:tav tm="100000">
                                          <p:val>
                                            <p:strVal val="#ppt_y"/>
                                          </p:val>
                                        </p:tav>
                                      </p:tavLst>
                                    </p:anim>
                                  </p:childTnLst>
                                </p:cTn>
                              </p:par>
                              <p:par>
                                <p:cTn id="73" presetID="10" presetClass="exit" presetSubtype="0" fill="hold" grpId="1" nodeType="withEffect">
                                  <p:stCondLst>
                                    <p:cond delay="0"/>
                                  </p:stCondLst>
                                  <p:childTnLst>
                                    <p:animEffect transition="out" filter="fade">
                                      <p:cBhvr>
                                        <p:cTn id="74" dur="500"/>
                                        <p:tgtEl>
                                          <p:spTgt spid="27"/>
                                        </p:tgtEl>
                                      </p:cBhvr>
                                    </p:animEffect>
                                    <p:set>
                                      <p:cBhvr>
                                        <p:cTn id="75"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animBg="1"/>
      <p:bldP spid="2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744673" y="970791"/>
            <a:ext cx="11057287" cy="560272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1841006" y="-60049"/>
            <a:ext cx="9030221" cy="88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smtClean="0">
                <a:solidFill>
                  <a:schemeClr val="tx1"/>
                </a:solidFill>
                <a:latin typeface="HGS創英角ﾎﾟｯﾌﾟ体" panose="040B0A00000000000000" pitchFamily="50" charset="-128"/>
                <a:ea typeface="HGS創英角ﾎﾟｯﾌﾟ体" panose="040B0A00000000000000" pitchFamily="50" charset="-128"/>
              </a:rPr>
              <a:t>同じ場所に置いてしまうと・・・</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11" name="フィールド"/>
          <p:cNvGrpSpPr/>
          <p:nvPr/>
        </p:nvGrpSpPr>
        <p:grpSpPr>
          <a:xfrm>
            <a:off x="2325118" y="1717040"/>
            <a:ext cx="7896396" cy="4625015"/>
            <a:chOff x="3133307" y="2269293"/>
            <a:chExt cx="3182177" cy="2121451"/>
          </a:xfrm>
        </p:grpSpPr>
        <p:pic>
          <p:nvPicPr>
            <p:cNvPr id="12" name="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13" name="マス"/>
            <p:cNvPicPr>
              <a:picLocks noChangeAspect="1"/>
            </p:cNvPicPr>
            <p:nvPr/>
          </p:nvPicPr>
          <p:blipFill>
            <a:blip r:embed="rId4"/>
            <a:stretch>
              <a:fillRect/>
            </a:stretch>
          </p:blipFill>
          <p:spPr>
            <a:xfrm>
              <a:off x="3133307" y="2279495"/>
              <a:ext cx="3182177" cy="2102294"/>
            </a:xfrm>
            <a:prstGeom prst="rect">
              <a:avLst/>
            </a:prstGeom>
          </p:spPr>
        </p:pic>
      </p:grpSp>
      <p:pic>
        <p:nvPicPr>
          <p:cNvPr id="23" name="図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0459" y="1485575"/>
            <a:ext cx="1319270" cy="1319270"/>
          </a:xfrm>
          <a:prstGeom prst="rect">
            <a:avLst/>
          </a:prstGeom>
          <a:effectLst>
            <a:glow rad="177800">
              <a:srgbClr val="FFFF00"/>
            </a:glow>
          </a:effectLst>
        </p:spPr>
      </p:pic>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93833" y="1564430"/>
            <a:ext cx="1584676" cy="1584676"/>
          </a:xfrm>
          <a:prstGeom prst="rect">
            <a:avLst/>
          </a:prstGeom>
          <a:effectLst>
            <a:glow rad="203200">
              <a:srgbClr val="FF0000"/>
            </a:glow>
          </a:effectLst>
        </p:spPr>
      </p:pic>
      <p:pic>
        <p:nvPicPr>
          <p:cNvPr id="5" name="図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701031" y="3584662"/>
            <a:ext cx="2340392" cy="3113557"/>
          </a:xfrm>
          <a:prstGeom prst="rect">
            <a:avLst/>
          </a:prstGeom>
        </p:spPr>
      </p:pic>
      <p:pic>
        <p:nvPicPr>
          <p:cNvPr id="6" name="図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7576" y="3584662"/>
            <a:ext cx="2235910" cy="3071764"/>
          </a:xfrm>
          <a:prstGeom prst="rect">
            <a:avLst/>
          </a:prstGeom>
        </p:spPr>
      </p:pic>
      <p:pic>
        <p:nvPicPr>
          <p:cNvPr id="25" nam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4583" y="3349374"/>
            <a:ext cx="1232318" cy="1250805"/>
          </a:xfrm>
          <a:prstGeom prst="rect">
            <a:avLst/>
          </a:prstGeom>
        </p:spPr>
      </p:pic>
      <p:sp>
        <p:nvSpPr>
          <p:cNvPr id="15" name="正方形/長方形 14"/>
          <p:cNvSpPr/>
          <p:nvPr/>
        </p:nvSpPr>
        <p:spPr>
          <a:xfrm>
            <a:off x="3628145" y="4831644"/>
            <a:ext cx="5928120" cy="74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4000" b="1">
                <a:ln w="3175">
                  <a:solidFill>
                    <a:srgbClr val="FFC000"/>
                  </a:solidFill>
                </a:ln>
                <a:solidFill>
                  <a:schemeClr val="bg1"/>
                </a:solidFill>
                <a:latin typeface="HGS創英角ﾎﾟｯﾌﾟ体" panose="040B0A00000000000000" pitchFamily="50" charset="-128"/>
                <a:ea typeface="HGS創英角ﾎﾟｯﾌﾟ体" panose="040B0A00000000000000" pitchFamily="50" charset="-128"/>
              </a:rPr>
              <a:t>使用</a:t>
            </a:r>
            <a:r>
              <a:rPr lang="ja-JP" altLang="en-US" sz="4000" b="1" smtClean="0">
                <a:ln w="3175">
                  <a:solidFill>
                    <a:srgbClr val="FFC000"/>
                  </a:solidFill>
                </a:ln>
                <a:solidFill>
                  <a:schemeClr val="bg1"/>
                </a:solidFill>
                <a:latin typeface="HGS創英角ﾎﾟｯﾌﾟ体" panose="040B0A00000000000000" pitchFamily="50" charset="-128"/>
                <a:ea typeface="HGS創英角ﾎﾟｯﾌﾟ体" panose="040B0A00000000000000" pitchFamily="50" charset="-128"/>
              </a:rPr>
              <a:t>した</a:t>
            </a:r>
            <a:r>
              <a:rPr lang="ja-JP" altLang="en-US" sz="4000" b="1">
                <a:ln w="3175">
                  <a:solidFill>
                    <a:srgbClr val="FFC000"/>
                  </a:solidFill>
                </a:ln>
                <a:solidFill>
                  <a:schemeClr val="bg1"/>
                </a:solidFill>
                <a:latin typeface="HGS創英角ﾎﾟｯﾌﾟ体" panose="040B0A00000000000000" pitchFamily="50" charset="-128"/>
                <a:ea typeface="HGS創英角ﾎﾟｯﾌﾟ体" panose="040B0A00000000000000" pitchFamily="50" charset="-128"/>
              </a:rPr>
              <a:t>カード</a:t>
            </a:r>
            <a:r>
              <a:rPr lang="ja-JP" altLang="en-US" sz="4000" b="1" smtClean="0">
                <a:ln w="3175">
                  <a:solidFill>
                    <a:srgbClr val="FFC000"/>
                  </a:solidFill>
                </a:ln>
                <a:solidFill>
                  <a:schemeClr val="bg1"/>
                </a:solidFill>
                <a:latin typeface="HGS創英角ﾎﾟｯﾌﾟ体" panose="040B0A00000000000000" pitchFamily="50" charset="-128"/>
                <a:ea typeface="HGS創英角ﾎﾟｯﾌﾟ体" panose="040B0A00000000000000" pitchFamily="50" charset="-128"/>
              </a:rPr>
              <a:t>は無効</a:t>
            </a:r>
            <a:endParaRPr lang="en-US" altLang="ja-JP" sz="4000" b="1" smtClean="0">
              <a:ln w="3175">
                <a:solidFill>
                  <a:srgbClr val="FFC000"/>
                </a:solidFill>
              </a:ln>
              <a:solidFill>
                <a:schemeClr val="bg1"/>
              </a:solidFill>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68938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9167E-6 1.48148E-6 L -0.3444 0.16111 " pathEditMode="relative" rAng="0" ptsTypes="AA">
                                      <p:cBhvr>
                                        <p:cTn id="6" dur="2000" fill="hold"/>
                                        <p:tgtEl>
                                          <p:spTgt spid="24"/>
                                        </p:tgtEl>
                                        <p:attrNameLst>
                                          <p:attrName>ppt_x</p:attrName>
                                          <p:attrName>ppt_y</p:attrName>
                                        </p:attrNameLst>
                                      </p:cBhvr>
                                      <p:rCtr x="-17227" y="8056"/>
                                    </p:animMotion>
                                  </p:childTnLst>
                                </p:cTn>
                              </p:par>
                              <p:par>
                                <p:cTn id="7" presetID="42" presetClass="path" presetSubtype="0" accel="50000" decel="50000" fill="hold" nodeType="withEffect">
                                  <p:stCondLst>
                                    <p:cond delay="500"/>
                                  </p:stCondLst>
                                  <p:childTnLst>
                                    <p:animMotion origin="layout" path="M -3.54167E-6 -4.81481E-6 L 0.30729 0.21783 " pathEditMode="relative" rAng="0" ptsTypes="AA">
                                      <p:cBhvr>
                                        <p:cTn id="8" dur="2000" fill="hold"/>
                                        <p:tgtEl>
                                          <p:spTgt spid="23"/>
                                        </p:tgtEl>
                                        <p:attrNameLst>
                                          <p:attrName>ppt_x</p:attrName>
                                          <p:attrName>ppt_y</p:attrName>
                                        </p:attrNameLst>
                                      </p:cBhvr>
                                      <p:rCtr x="15508" y="11088"/>
                                    </p:animMotion>
                                  </p:childTnLst>
                                </p:cTn>
                              </p:par>
                            </p:childTnLst>
                          </p:cTn>
                        </p:par>
                        <p:par>
                          <p:cTn id="9" fill="hold">
                            <p:stCondLst>
                              <p:cond delay="2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2" presetClass="exit" presetSubtype="3" fill="hold" nodeType="withEffect">
                                  <p:stCondLst>
                                    <p:cond delay="200"/>
                                  </p:stCondLst>
                                  <p:childTnLst>
                                    <p:anim calcmode="lin" valueType="num">
                                      <p:cBhvr additive="base">
                                        <p:cTn id="20" dur="500"/>
                                        <p:tgtEl>
                                          <p:spTgt spid="24"/>
                                        </p:tgtEl>
                                        <p:attrNameLst>
                                          <p:attrName>ppt_x</p:attrName>
                                        </p:attrNameLst>
                                      </p:cBhvr>
                                      <p:tavLst>
                                        <p:tav tm="0">
                                          <p:val>
                                            <p:strVal val="ppt_x"/>
                                          </p:val>
                                        </p:tav>
                                        <p:tav tm="100000">
                                          <p:val>
                                            <p:strVal val="1+ppt_w/2"/>
                                          </p:val>
                                        </p:tav>
                                      </p:tavLst>
                                    </p:anim>
                                    <p:anim calcmode="lin" valueType="num">
                                      <p:cBhvr additive="base">
                                        <p:cTn id="21" dur="500"/>
                                        <p:tgtEl>
                                          <p:spTgt spid="24"/>
                                        </p:tgtEl>
                                        <p:attrNameLst>
                                          <p:attrName>ppt_y</p:attrName>
                                        </p:attrNameLst>
                                      </p:cBhvr>
                                      <p:tavLst>
                                        <p:tav tm="0">
                                          <p:val>
                                            <p:strVal val="ppt_y"/>
                                          </p:val>
                                        </p:tav>
                                        <p:tav tm="100000">
                                          <p:val>
                                            <p:strVal val="0-ppt_h/2"/>
                                          </p:val>
                                        </p:tav>
                                      </p:tavLst>
                                    </p:anim>
                                    <p:set>
                                      <p:cBhvr>
                                        <p:cTn id="22" dur="1" fill="hold">
                                          <p:stCondLst>
                                            <p:cond delay="499"/>
                                          </p:stCondLst>
                                        </p:cTn>
                                        <p:tgtEl>
                                          <p:spTgt spid="24"/>
                                        </p:tgtEl>
                                        <p:attrNameLst>
                                          <p:attrName>style.visibility</p:attrName>
                                        </p:attrNameLst>
                                      </p:cBhvr>
                                      <p:to>
                                        <p:strVal val="hidden"/>
                                      </p:to>
                                    </p:set>
                                  </p:childTnLst>
                                </p:cTn>
                              </p:par>
                              <p:par>
                                <p:cTn id="23" presetID="2" presetClass="exit" presetSubtype="9" fill="hold" nodeType="withEffect">
                                  <p:stCondLst>
                                    <p:cond delay="200"/>
                                  </p:stCondLst>
                                  <p:childTnLst>
                                    <p:anim calcmode="lin" valueType="num">
                                      <p:cBhvr additive="base">
                                        <p:cTn id="24" dur="500"/>
                                        <p:tgtEl>
                                          <p:spTgt spid="23"/>
                                        </p:tgtEl>
                                        <p:attrNameLst>
                                          <p:attrName>ppt_x</p:attrName>
                                        </p:attrNameLst>
                                      </p:cBhvr>
                                      <p:tavLst>
                                        <p:tav tm="0">
                                          <p:val>
                                            <p:strVal val="ppt_x"/>
                                          </p:val>
                                        </p:tav>
                                        <p:tav tm="100000">
                                          <p:val>
                                            <p:strVal val="0-ppt_w/2"/>
                                          </p:val>
                                        </p:tav>
                                      </p:tavLst>
                                    </p:anim>
                                    <p:anim calcmode="lin" valueType="num">
                                      <p:cBhvr additive="base">
                                        <p:cTn id="25" dur="500"/>
                                        <p:tgtEl>
                                          <p:spTgt spid="23"/>
                                        </p:tgtEl>
                                        <p:attrNameLst>
                                          <p:attrName>ppt_y</p:attrName>
                                        </p:attrNameLst>
                                      </p:cBhvr>
                                      <p:tavLst>
                                        <p:tav tm="0">
                                          <p:val>
                                            <p:strVal val="ppt_y"/>
                                          </p:val>
                                        </p:tav>
                                        <p:tav tm="100000">
                                          <p:val>
                                            <p:strVal val="0-ppt_h/2"/>
                                          </p:val>
                                        </p:tav>
                                      </p:tavLst>
                                    </p:anim>
                                    <p:set>
                                      <p:cBhvr>
                                        <p:cTn id="26" dur="1" fill="hold">
                                          <p:stCondLst>
                                            <p:cond delay="499"/>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744673" y="970791"/>
            <a:ext cx="11057287" cy="560272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1841006" y="-60049"/>
            <a:ext cx="9030221" cy="88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grpSp>
        <p:nvGrpSpPr>
          <p:cNvPr id="11" name="フィールド"/>
          <p:cNvGrpSpPr/>
          <p:nvPr/>
        </p:nvGrpSpPr>
        <p:grpSpPr>
          <a:xfrm>
            <a:off x="2407920" y="1717040"/>
            <a:ext cx="7896396" cy="4625015"/>
            <a:chOff x="3133307" y="2269293"/>
            <a:chExt cx="3182177" cy="2121451"/>
          </a:xfrm>
        </p:grpSpPr>
        <p:pic>
          <p:nvPicPr>
            <p:cNvPr id="12" name="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3307" y="2269293"/>
              <a:ext cx="3182176" cy="2121451"/>
            </a:xfrm>
            <a:prstGeom prst="rect">
              <a:avLst/>
            </a:prstGeom>
          </p:spPr>
        </p:pic>
        <p:pic>
          <p:nvPicPr>
            <p:cNvPr id="13" name="マス"/>
            <p:cNvPicPr>
              <a:picLocks noChangeAspect="1"/>
            </p:cNvPicPr>
            <p:nvPr/>
          </p:nvPicPr>
          <p:blipFill>
            <a:blip r:embed="rId4"/>
            <a:stretch>
              <a:fillRect/>
            </a:stretch>
          </p:blipFill>
          <p:spPr>
            <a:xfrm>
              <a:off x="3133307" y="2279495"/>
              <a:ext cx="3182177" cy="2102294"/>
            </a:xfrm>
            <a:prstGeom prst="rect">
              <a:avLst/>
            </a:prstGeom>
          </p:spPr>
        </p:pic>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586" y="3704226"/>
            <a:ext cx="2891536" cy="2891536"/>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2864" y="2882478"/>
            <a:ext cx="1615855" cy="1495758"/>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7153" y="3038891"/>
            <a:ext cx="1053276" cy="1053276"/>
          </a:xfrm>
          <a:prstGeom prst="rect">
            <a:avLst/>
          </a:prstGeom>
          <a:effectLst>
            <a:glow rad="38100">
              <a:srgbClr val="FFFF00"/>
            </a:glow>
            <a:outerShdw blurRad="50800" dist="38100" dir="8100000" sx="106000" sy="106000" algn="tr" rotWithShape="0">
              <a:srgbClr val="FFFF00">
                <a:alpha val="85000"/>
              </a:srgbClr>
            </a:outerShdw>
          </a:effectLst>
        </p:spPr>
      </p:pic>
      <p:pic>
        <p:nvPicPr>
          <p:cNvPr id="4" name="図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520313" y="3434796"/>
            <a:ext cx="2453640" cy="3264218"/>
          </a:xfrm>
          <a:prstGeom prst="rect">
            <a:avLst/>
          </a:prstGeom>
        </p:spPr>
      </p:pic>
      <p:grpSp>
        <p:nvGrpSpPr>
          <p:cNvPr id="9" name="グループ化 8"/>
          <p:cNvGrpSpPr/>
          <p:nvPr/>
        </p:nvGrpSpPr>
        <p:grpSpPr>
          <a:xfrm>
            <a:off x="726889" y="2882477"/>
            <a:ext cx="4073503" cy="3691043"/>
            <a:chOff x="744673" y="2882477"/>
            <a:chExt cx="4073503" cy="3691043"/>
          </a:xfrm>
        </p:grpSpPr>
        <p:pic>
          <p:nvPicPr>
            <p:cNvPr id="2" name="図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673" y="4092167"/>
              <a:ext cx="2481353" cy="2481353"/>
            </a:xfrm>
            <a:prstGeom prst="rect">
              <a:avLst/>
            </a:prstGeom>
          </p:spPr>
        </p:pic>
        <p:sp>
          <p:nvSpPr>
            <p:cNvPr id="5" name="雲形吹き出し 4"/>
            <p:cNvSpPr/>
            <p:nvPr/>
          </p:nvSpPr>
          <p:spPr>
            <a:xfrm>
              <a:off x="2263162" y="2882477"/>
              <a:ext cx="2555014" cy="1123475"/>
            </a:xfrm>
            <a:prstGeom prst="cloudCallout">
              <a:avLst>
                <a:gd name="adj1" fmla="val -32762"/>
                <a:gd name="adj2" fmla="val 6975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217666" y="3115614"/>
              <a:ext cx="2523486" cy="646331"/>
            </a:xfrm>
            <a:prstGeom prst="rect">
              <a:avLst/>
            </a:prstGeom>
            <a:noFill/>
          </p:spPr>
          <p:txBody>
            <a:bodyPr wrap="square" rtlCol="0">
              <a:spAutoFit/>
            </a:bodyPr>
            <a:lstStyle/>
            <a:p>
              <a:pPr algn="ctr"/>
              <a:r>
                <a:rPr kumimoji="1" lang="ja-JP" altLang="en-US" b="1" dirty="0" smtClean="0"/>
                <a:t>ランクアップ</a:t>
              </a:r>
              <a:endParaRPr kumimoji="1" lang="en-US" altLang="ja-JP" b="1" dirty="0" smtClean="0"/>
            </a:p>
            <a:p>
              <a:pPr algn="ctr"/>
              <a:r>
                <a:rPr kumimoji="1" lang="ja-JP" altLang="en-US" b="1" dirty="0" smtClean="0"/>
                <a:t>させたくない</a:t>
              </a:r>
              <a:endParaRPr kumimoji="1" lang="ja-JP" altLang="en-US" b="1" dirty="0"/>
            </a:p>
          </p:txBody>
        </p:sp>
      </p:grpSp>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0245" y="2631490"/>
            <a:ext cx="1615855" cy="1495758"/>
          </a:xfrm>
          <a:prstGeom prst="rect">
            <a:avLst/>
          </a:prstGeom>
          <a:effectLst>
            <a:glow rad="38100">
              <a:schemeClr val="accent1">
                <a:satMod val="175000"/>
              </a:schemeClr>
            </a:glow>
            <a:outerShdw blurRad="50800" dist="38100" dir="8100000" sx="106000" sy="106000" algn="tr" rotWithShape="0">
              <a:schemeClr val="accent5">
                <a:alpha val="85000"/>
              </a:schemeClr>
            </a:outerShdw>
          </a:effectLst>
        </p:spPr>
      </p:pic>
      <p:pic>
        <p:nvPicPr>
          <p:cNvPr id="16" nam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57157" y="3348815"/>
            <a:ext cx="1232318" cy="1250805"/>
          </a:xfrm>
          <a:prstGeom prst="rect">
            <a:avLst/>
          </a:prstGeom>
        </p:spPr>
      </p:pic>
      <p:sp>
        <p:nvSpPr>
          <p:cNvPr id="17" name="正方形/長方形 16"/>
          <p:cNvSpPr/>
          <p:nvPr/>
        </p:nvSpPr>
        <p:spPr>
          <a:xfrm>
            <a:off x="1993406" y="92351"/>
            <a:ext cx="9030221" cy="88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b="1" smtClean="0">
                <a:solidFill>
                  <a:schemeClr val="tx1"/>
                </a:solidFill>
                <a:latin typeface="HGS創英角ﾎﾟｯﾌﾟ体" panose="040B0A00000000000000" pitchFamily="50" charset="-128"/>
                <a:ea typeface="HGS創英角ﾎﾟｯﾌﾟ体" panose="040B0A00000000000000" pitchFamily="50" charset="-128"/>
              </a:rPr>
              <a:t>バッティングの戦略</a:t>
            </a:r>
            <a:endParaRPr kumimoji="1" lang="ja-JP" altLang="en-US" sz="4400" b="1" dirty="0">
              <a:solidFill>
                <a:schemeClr val="tx1"/>
              </a:solidFill>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355064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2" presetClass="exit" presetSubtype="3" fill="hold" nodeType="withEffect">
                                  <p:stCondLst>
                                    <p:cond delay="200"/>
                                  </p:stCondLst>
                                  <p:childTnLst>
                                    <p:anim calcmode="lin" valueType="num">
                                      <p:cBhvr additive="base">
                                        <p:cTn id="21" dur="500"/>
                                        <p:tgtEl>
                                          <p:spTgt spid="15"/>
                                        </p:tgtEl>
                                        <p:attrNameLst>
                                          <p:attrName>ppt_x</p:attrName>
                                        </p:attrNameLst>
                                      </p:cBhvr>
                                      <p:tavLst>
                                        <p:tav tm="0">
                                          <p:val>
                                            <p:strVal val="ppt_x"/>
                                          </p:val>
                                        </p:tav>
                                        <p:tav tm="100000">
                                          <p:val>
                                            <p:strVal val="1+ppt_w/2"/>
                                          </p:val>
                                        </p:tav>
                                      </p:tavLst>
                                    </p:anim>
                                    <p:anim calcmode="lin" valueType="num">
                                      <p:cBhvr additive="base">
                                        <p:cTn id="22" dur="500"/>
                                        <p:tgtEl>
                                          <p:spTgt spid="15"/>
                                        </p:tgtEl>
                                        <p:attrNameLst>
                                          <p:attrName>ppt_y</p:attrName>
                                        </p:attrNameLst>
                                      </p:cBhvr>
                                      <p:tavLst>
                                        <p:tav tm="0">
                                          <p:val>
                                            <p:strVal val="ppt_y"/>
                                          </p:val>
                                        </p:tav>
                                        <p:tav tm="100000">
                                          <p:val>
                                            <p:strVal val="0-ppt_h/2"/>
                                          </p:val>
                                        </p:tav>
                                      </p:tavLst>
                                    </p:anim>
                                    <p:set>
                                      <p:cBhvr>
                                        <p:cTn id="23" dur="1" fill="hold">
                                          <p:stCondLst>
                                            <p:cond delay="499"/>
                                          </p:stCondLst>
                                        </p:cTn>
                                        <p:tgtEl>
                                          <p:spTgt spid="15"/>
                                        </p:tgtEl>
                                        <p:attrNameLst>
                                          <p:attrName>style.visibility</p:attrName>
                                        </p:attrNameLst>
                                      </p:cBhvr>
                                      <p:to>
                                        <p:strVal val="hidden"/>
                                      </p:to>
                                    </p:set>
                                  </p:childTnLst>
                                </p:cTn>
                              </p:par>
                              <p:par>
                                <p:cTn id="24" presetID="2" presetClass="exit" presetSubtype="9" fill="hold" nodeType="withEffect">
                                  <p:stCondLst>
                                    <p:cond delay="200"/>
                                  </p:stCondLst>
                                  <p:childTnLst>
                                    <p:anim calcmode="lin" valueType="num">
                                      <p:cBhvr additive="base">
                                        <p:cTn id="25" dur="500"/>
                                        <p:tgtEl>
                                          <p:spTgt spid="8"/>
                                        </p:tgtEl>
                                        <p:attrNameLst>
                                          <p:attrName>ppt_x</p:attrName>
                                        </p:attrNameLst>
                                      </p:cBhvr>
                                      <p:tavLst>
                                        <p:tav tm="0">
                                          <p:val>
                                            <p:strVal val="ppt_x"/>
                                          </p:val>
                                        </p:tav>
                                        <p:tav tm="100000">
                                          <p:val>
                                            <p:strVal val="0-ppt_w/2"/>
                                          </p:val>
                                        </p:tav>
                                      </p:tavLst>
                                    </p:anim>
                                    <p:anim calcmode="lin" valueType="num">
                                      <p:cBhvr additive="base">
                                        <p:cTn id="26" dur="500"/>
                                        <p:tgtEl>
                                          <p:spTgt spid="8"/>
                                        </p:tgtEl>
                                        <p:attrNameLst>
                                          <p:attrName>ppt_y</p:attrName>
                                        </p:attrNameLst>
                                      </p:cBhvr>
                                      <p:tavLst>
                                        <p:tav tm="0">
                                          <p:val>
                                            <p:strVal val="ppt_y"/>
                                          </p:val>
                                        </p:tav>
                                        <p:tav tm="100000">
                                          <p:val>
                                            <p:strVal val="0-ppt_h/2"/>
                                          </p:val>
                                        </p:tav>
                                      </p:tavLst>
                                    </p:anim>
                                    <p:set>
                                      <p:cBhvr>
                                        <p:cTn id="27" dur="1" fill="hold">
                                          <p:stCondLst>
                                            <p:cond delay="499"/>
                                          </p:stCondLst>
                                        </p:cTn>
                                        <p:tgtEl>
                                          <p:spTgt spid="8"/>
                                        </p:tgtEl>
                                        <p:attrNameLst>
                                          <p:attrName>style.visibility</p:attrName>
                                        </p:attrNameLst>
                                      </p:cBhvr>
                                      <p:to>
                                        <p:strVal val="hidden"/>
                                      </p:to>
                                    </p:set>
                                  </p:childTnLst>
                                </p:cTn>
                              </p:par>
                            </p:childTnLst>
                          </p:cTn>
                        </p:par>
                        <p:par>
                          <p:cTn id="28" fill="hold">
                            <p:stCondLst>
                              <p:cond delay="1200"/>
                            </p:stCondLst>
                            <p:childTnLst>
                              <p:par>
                                <p:cTn id="29" presetID="10" presetClass="exit" presetSubtype="0" fill="hold" nodeType="after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1569</TotalTime>
  <Words>583</Words>
  <Application>Microsoft Office PowerPoint</Application>
  <PresentationFormat>ワイド画面</PresentationFormat>
  <Paragraphs>155</Paragraphs>
  <Slides>22</Slides>
  <Notes>22</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HGS創英角ﾎﾟｯﾌﾟ体</vt:lpstr>
      <vt:lpstr>游ゴシック</vt:lpstr>
      <vt:lpstr>游ゴシック Light</vt:lpstr>
      <vt:lpstr>Arial</vt:lpstr>
      <vt:lpstr>Arial Rounded MT Bold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ohs75023</dc:creator>
  <cp:lastModifiedBy>ohs75023</cp:lastModifiedBy>
  <cp:revision>103</cp:revision>
  <dcterms:created xsi:type="dcterms:W3CDTF">2019-10-15T05:17:03Z</dcterms:created>
  <dcterms:modified xsi:type="dcterms:W3CDTF">2019-10-18T05:00:49Z</dcterms:modified>
</cp:coreProperties>
</file>